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57" r:id="rId5"/>
    <p:sldId id="565" r:id="rId6"/>
    <p:sldId id="563" r:id="rId7"/>
    <p:sldId id="490" r:id="rId8"/>
    <p:sldId id="566" r:id="rId9"/>
    <p:sldId id="567" r:id="rId10"/>
    <p:sldId id="587" r:id="rId11"/>
    <p:sldId id="590" r:id="rId12"/>
    <p:sldId id="554" r:id="rId13"/>
    <p:sldId id="556" r:id="rId14"/>
    <p:sldId id="557" r:id="rId15"/>
    <p:sldId id="558" r:id="rId16"/>
    <p:sldId id="560" r:id="rId17"/>
    <p:sldId id="561" r:id="rId18"/>
    <p:sldId id="562" r:id="rId19"/>
    <p:sldId id="366" r:id="rId20"/>
    <p:sldId id="591" r:id="rId21"/>
  </p:sldIdLst>
  <p:sldSz cx="18288000" cy="10287000"/>
  <p:notesSz cx="6858000" cy="9144000"/>
  <p:embeddedFontLst>
    <p:embeddedFont>
      <p:font typeface="Lato" panose="020F0502020204030203" pitchFamily="34" charset="0"/>
      <p:regular r:id="rId23"/>
      <p:bold r:id="rId24"/>
      <p:italic r:id="rId25"/>
      <p:boldItalic r:id="rId26"/>
    </p:embeddedFont>
    <p:embeddedFont>
      <p:font typeface="Montserrat Bold" panose="00000800000000000000" pitchFamily="2" charset="0"/>
      <p:regular r:id="rId27"/>
      <p:bold r:id="rId28"/>
    </p:embeddedFont>
    <p:embeddedFont>
      <p:font typeface="Montserrat Classic"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TR" id="{11874719-DC08-3249-B77E-2E9DA4AC00F6}">
          <p14:sldIdLst>
            <p14:sldId id="257"/>
            <p14:sldId id="565"/>
            <p14:sldId id="563"/>
            <p14:sldId id="490"/>
            <p14:sldId id="566"/>
            <p14:sldId id="567"/>
            <p14:sldId id="587"/>
            <p14:sldId id="590"/>
            <p14:sldId id="554"/>
            <p14:sldId id="556"/>
            <p14:sldId id="557"/>
            <p14:sldId id="558"/>
            <p14:sldId id="560"/>
            <p14:sldId id="561"/>
            <p14:sldId id="562"/>
            <p14:sldId id="366"/>
            <p14:sldId id="5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7070"/>
    <a:srgbClr val="008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F8F985-FD8B-6C74-B549-2583CB1A6F5B}" v="5" dt="2025-09-16T16:29:15.490"/>
    <p1510:client id="{C3D8DAC9-9B1A-52F2-A84B-BA8CDCACB952}" v="1005" dt="2025-09-17T14:38:18.399"/>
    <p1510:client id="{C8D353B2-BBA6-8E7B-BE09-CB8D8A042A8B}" v="118" dt="2025-09-18T07:32:09.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FAAB0-FA6D-6942-B818-66DA21232AF0}" type="datetimeFigureOut">
              <a:rPr lang="en-US" smtClean="0"/>
              <a:t>9/19/2025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53449-7A98-FD47-889C-76E4BD068358}" type="slidenum">
              <a:rPr lang="en-US" smtClean="0"/>
              <a:t>‹#›</a:t>
            </a:fld>
            <a:endParaRPr lang="en-US"/>
          </a:p>
        </p:txBody>
      </p:sp>
    </p:spTree>
    <p:extLst>
      <p:ext uri="{BB962C8B-B14F-4D97-AF65-F5344CB8AC3E}">
        <p14:creationId xmlns:p14="http://schemas.microsoft.com/office/powerpoint/2010/main" val="1505868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 very warm welcome to RPHS</a:t>
            </a:r>
          </a:p>
          <a:p>
            <a:r>
              <a:rPr lang="en-US">
                <a:ea typeface="Calibri"/>
                <a:cs typeface="Calibri"/>
              </a:rPr>
              <a:t>Introduce yourself as their child's form tutor</a:t>
            </a:r>
          </a:p>
          <a:p>
            <a:endParaRPr lang="en-US">
              <a:ea typeface="Calibri"/>
              <a:cs typeface="Calibri"/>
            </a:endParaRPr>
          </a:p>
          <a:p>
            <a:r>
              <a:rPr lang="en-US">
                <a:ea typeface="Calibri"/>
                <a:cs typeface="Calibri"/>
              </a:rPr>
              <a:t>Talk about the school values:</a:t>
            </a:r>
          </a:p>
          <a:p>
            <a:r>
              <a:rPr lang="en-US"/>
              <a:t>Really focus on how we support our students to be safe and happy here at RPHS</a:t>
            </a:r>
            <a:endParaRPr lang="en-US">
              <a:solidFill>
                <a:srgbClr val="444444"/>
              </a:solidFill>
            </a:endParaRPr>
          </a:p>
          <a:p>
            <a:r>
              <a:rPr lang="en-US"/>
              <a:t>Attendance and </a:t>
            </a:r>
            <a:r>
              <a:rPr lang="en-US" err="1"/>
              <a:t>behaviour</a:t>
            </a:r>
            <a:r>
              <a:rPr lang="en-US"/>
              <a:t> standards support this so that all students can learn and achieve well</a:t>
            </a:r>
            <a:endParaRPr lang="en-US">
              <a:solidFill>
                <a:srgbClr val="444444"/>
              </a:solidFill>
            </a:endParaRPr>
          </a:p>
          <a:p>
            <a:r>
              <a:rPr lang="en-US"/>
              <a:t>We have many avenues in school to support students when they need it – as form tutor you will be the first point of contact. Encourage that open dialogue with the families. </a:t>
            </a:r>
            <a:endParaRPr lang="en-US">
              <a:solidFill>
                <a:srgbClr val="444444"/>
              </a:solidFill>
            </a:endParaRPr>
          </a:p>
          <a:p>
            <a:endParaRPr lang="en-US">
              <a:solidFill>
                <a:srgbClr val="000000"/>
              </a:solidFill>
              <a:ea typeface="Calibri"/>
              <a:cs typeface="Calibri"/>
            </a:endParaRPr>
          </a:p>
          <a:p>
            <a:r>
              <a:rPr lang="en-US">
                <a:ea typeface="Calibri"/>
                <a:cs typeface="Calibri"/>
              </a:rPr>
              <a:t>This year we aim to:</a:t>
            </a:r>
          </a:p>
          <a:p>
            <a:endParaRPr lang="en-US"/>
          </a:p>
          <a:p>
            <a:pPr marL="171450" indent="-171450">
              <a:spcBef>
                <a:spcPct val="0"/>
              </a:spcBef>
              <a:spcAft>
                <a:spcPct val="0"/>
              </a:spcAft>
              <a:buFont typeface="Wingdings,Sans-Serif"/>
              <a:buChar char="§"/>
            </a:pPr>
            <a:r>
              <a:rPr lang="en-GB"/>
              <a:t>To strengthen our ethos of Respect, Resilience and Results</a:t>
            </a:r>
            <a:endParaRPr lang="en-US">
              <a:solidFill>
                <a:srgbClr val="7F7F7F"/>
              </a:solidFill>
            </a:endParaRPr>
          </a:p>
          <a:p>
            <a:pPr marL="171450" indent="-171450">
              <a:spcBef>
                <a:spcPct val="0"/>
              </a:spcBef>
              <a:spcAft>
                <a:spcPct val="0"/>
              </a:spcAft>
              <a:buFont typeface="Wingdings,Sans-Serif"/>
              <a:buChar char="§"/>
            </a:pPr>
            <a:r>
              <a:rPr lang="en-GB"/>
              <a:t>To enable all our students to be happy, safe and successful</a:t>
            </a:r>
            <a:endParaRPr lang="en-US">
              <a:solidFill>
                <a:srgbClr val="7F7F7F"/>
              </a:solidFill>
            </a:endParaRPr>
          </a:p>
          <a:p>
            <a:pPr marL="171450" indent="-171450">
              <a:spcBef>
                <a:spcPct val="0"/>
              </a:spcBef>
              <a:spcAft>
                <a:spcPct val="0"/>
              </a:spcAft>
              <a:buFont typeface="Wingdings,Sans-Serif"/>
              <a:buChar char="§"/>
            </a:pPr>
            <a:r>
              <a:rPr lang="en-GB"/>
              <a:t>To ensure that all students attend at 95% at better and arrive on time</a:t>
            </a:r>
            <a:endParaRPr lang="en-US">
              <a:solidFill>
                <a:srgbClr val="7F7F7F"/>
              </a:solidFill>
            </a:endParaRPr>
          </a:p>
          <a:p>
            <a:pPr marL="171450" indent="-171450">
              <a:spcBef>
                <a:spcPct val="0"/>
              </a:spcBef>
              <a:spcAft>
                <a:spcPct val="0"/>
              </a:spcAft>
              <a:buFont typeface="Wingdings,Sans-Serif"/>
              <a:buChar char="§"/>
            </a:pPr>
            <a:r>
              <a:rPr lang="en-GB"/>
              <a:t>For students to be caring and supportive of each other</a:t>
            </a:r>
            <a:endParaRPr lang="en-US">
              <a:solidFill>
                <a:srgbClr val="7F7F7F"/>
              </a:solidFill>
            </a:endParaRPr>
          </a:p>
          <a:p>
            <a:pPr marL="171450" indent="-171450">
              <a:spcBef>
                <a:spcPct val="0"/>
              </a:spcBef>
              <a:spcAft>
                <a:spcPct val="0"/>
              </a:spcAft>
              <a:buFont typeface="Wingdings,Sans-Serif"/>
              <a:buChar char="§"/>
            </a:pPr>
            <a:r>
              <a:rPr lang="en-GB">
                <a:solidFill>
                  <a:srgbClr val="7F7F7F"/>
                </a:solidFill>
              </a:rPr>
              <a:t>To develop and maintain a strong home-school partnership</a:t>
            </a:r>
            <a:endParaRPr lang="en-US">
              <a:solidFill>
                <a:srgbClr val="7F7F7F"/>
              </a:solidFill>
            </a:endParaRPr>
          </a:p>
          <a:p>
            <a:pPr marL="171450" indent="-171450">
              <a:spcBef>
                <a:spcPct val="0"/>
              </a:spcBef>
              <a:spcAft>
                <a:spcPct val="0"/>
              </a:spcAft>
              <a:buFont typeface="Wingdings,Sans-Serif"/>
              <a:buChar char="§"/>
            </a:pPr>
            <a:r>
              <a:rPr lang="en-GB"/>
              <a:t>To support students’ mental health and well being</a:t>
            </a:r>
            <a:endParaRPr lang="en-US">
              <a:solidFill>
                <a:srgbClr val="7F7F7F"/>
              </a:solidFill>
            </a:endParaRPr>
          </a:p>
          <a:p>
            <a:pPr marL="171450" indent="-171450">
              <a:spcBef>
                <a:spcPct val="0"/>
              </a:spcBef>
              <a:spcAft>
                <a:spcPct val="0"/>
              </a:spcAft>
              <a:buFont typeface="Wingdings,Sans-Serif"/>
              <a:buChar char="§"/>
            </a:pPr>
            <a:r>
              <a:rPr lang="en-GB">
                <a:solidFill>
                  <a:srgbClr val="7F7F7F"/>
                </a:solidFill>
              </a:rPr>
              <a:t>To increase engagement in House events</a:t>
            </a:r>
            <a:endParaRPr lang="en-US">
              <a:solidFill>
                <a:srgbClr val="7F7F7F"/>
              </a:solidFill>
            </a:endParaRPr>
          </a:p>
          <a:p>
            <a:pPr marL="171450" indent="-171450">
              <a:spcBef>
                <a:spcPct val="0"/>
              </a:spcBef>
              <a:spcAft>
                <a:spcPct val="0"/>
              </a:spcAft>
              <a:buFont typeface="Wingdings,Sans-Serif"/>
              <a:buChar char="§"/>
            </a:pPr>
            <a:r>
              <a:rPr lang="en-GB">
                <a:solidFill>
                  <a:srgbClr val="7F7F7F"/>
                </a:solidFill>
              </a:rPr>
              <a:t>To encourage all students to engage in extra-curricular and enrichment opportunities</a:t>
            </a:r>
            <a:endParaRPr lang="en-US">
              <a:solidFill>
                <a:srgbClr val="7F7F7F"/>
              </a:solidFill>
            </a:endParaRPr>
          </a:p>
          <a:p>
            <a:endParaRPr lang="en-US">
              <a:solidFill>
                <a:srgbClr val="000000"/>
              </a:solidFill>
              <a:ea typeface="Calibri"/>
              <a:cs typeface="Calibri"/>
            </a:endParaRPr>
          </a:p>
          <a:p>
            <a:endParaRPr lang="en-US">
              <a:solidFill>
                <a:srgbClr val="444444"/>
              </a:solidFill>
            </a:endParaRPr>
          </a:p>
          <a:p>
            <a:r>
              <a:rPr lang="en-US"/>
              <a:t>All rooted in our systems for success – next slide</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1B53449-7A98-FD47-889C-76E4BD068358}" type="slidenum">
              <a:rPr lang="en-US" smtClean="0"/>
              <a:t>1</a:t>
            </a:fld>
            <a:endParaRPr lang="en-US"/>
          </a:p>
        </p:txBody>
      </p:sp>
    </p:spTree>
    <p:extLst>
      <p:ext uri="{BB962C8B-B14F-4D97-AF65-F5344CB8AC3E}">
        <p14:creationId xmlns:p14="http://schemas.microsoft.com/office/powerpoint/2010/main" val="189048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TTRP – improve reading age, develop love of reading, improve literacy – stress the importance of this to enhancing pupils' success</a:t>
            </a:r>
          </a:p>
        </p:txBody>
      </p:sp>
      <p:sp>
        <p:nvSpPr>
          <p:cNvPr id="4" name="Slide Number Placeholder 3"/>
          <p:cNvSpPr>
            <a:spLocks noGrp="1"/>
          </p:cNvSpPr>
          <p:nvPr>
            <p:ph type="sldNum" sz="quarter" idx="5"/>
          </p:nvPr>
        </p:nvSpPr>
        <p:spPr/>
        <p:txBody>
          <a:bodyPr/>
          <a:lstStyle/>
          <a:p>
            <a:fld id="{E1B53449-7A98-FD47-889C-76E4BD068358}" type="slidenum">
              <a:rPr lang="en-US" smtClean="0"/>
              <a:t>4</a:t>
            </a:fld>
            <a:endParaRPr lang="en-US"/>
          </a:p>
        </p:txBody>
      </p:sp>
    </p:spTree>
    <p:extLst>
      <p:ext uri="{BB962C8B-B14F-4D97-AF65-F5344CB8AC3E}">
        <p14:creationId xmlns:p14="http://schemas.microsoft.com/office/powerpoint/2010/main" val="126513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Balance here that we understand attendance may be more challenging for some students, however, it is much easier to support students when they are IN school. Always encourage parents to call us to support them in getting their child into school. </a:t>
            </a:r>
          </a:p>
        </p:txBody>
      </p:sp>
      <p:sp>
        <p:nvSpPr>
          <p:cNvPr id="4" name="Slide Number Placeholder 3"/>
          <p:cNvSpPr>
            <a:spLocks noGrp="1"/>
          </p:cNvSpPr>
          <p:nvPr>
            <p:ph type="sldNum" sz="quarter" idx="5"/>
          </p:nvPr>
        </p:nvSpPr>
        <p:spPr/>
        <p:txBody>
          <a:bodyPr/>
          <a:lstStyle/>
          <a:p>
            <a:fld id="{E1B53449-7A98-FD47-889C-76E4BD068358}" type="slidenum">
              <a:rPr lang="en-US" smtClean="0"/>
              <a:t>5</a:t>
            </a:fld>
            <a:endParaRPr lang="en-US"/>
          </a:p>
        </p:txBody>
      </p:sp>
    </p:spTree>
    <p:extLst>
      <p:ext uri="{BB962C8B-B14F-4D97-AF65-F5344CB8AC3E}">
        <p14:creationId xmlns:p14="http://schemas.microsoft.com/office/powerpoint/2010/main" val="86415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Key points – we offer a broad and balanced </a:t>
            </a:r>
            <a:r>
              <a:rPr lang="en-US" err="1">
                <a:ea typeface="Calibri"/>
                <a:cs typeface="Calibri"/>
              </a:rPr>
              <a:t>curriuclum</a:t>
            </a:r>
            <a:r>
              <a:rPr lang="en-US">
                <a:ea typeface="Calibri"/>
                <a:cs typeface="Calibri"/>
              </a:rPr>
              <a:t> including discreet RE lessons and a recognition of the importance of Arts/DT. We also have 2 language options and students can study 2 languages from Year 9.</a:t>
            </a:r>
          </a:p>
        </p:txBody>
      </p:sp>
      <p:sp>
        <p:nvSpPr>
          <p:cNvPr id="4" name="Slide Number Placeholder 3"/>
          <p:cNvSpPr>
            <a:spLocks noGrp="1"/>
          </p:cNvSpPr>
          <p:nvPr>
            <p:ph type="sldNum" sz="quarter" idx="5"/>
          </p:nvPr>
        </p:nvSpPr>
        <p:spPr/>
        <p:txBody>
          <a:bodyPr/>
          <a:lstStyle/>
          <a:p>
            <a:fld id="{E1B53449-7A98-FD47-889C-76E4BD068358}" type="slidenum">
              <a:rPr lang="en-US" smtClean="0"/>
              <a:t>9</a:t>
            </a:fld>
            <a:endParaRPr lang="en-US"/>
          </a:p>
        </p:txBody>
      </p:sp>
    </p:spTree>
    <p:extLst>
      <p:ext uri="{BB962C8B-B14F-4D97-AF65-F5344CB8AC3E}">
        <p14:creationId xmlns:p14="http://schemas.microsoft.com/office/powerpoint/2010/main" val="315885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IT Support – Gillian – will be there on Thursday to support with Logins</a:t>
            </a:r>
          </a:p>
        </p:txBody>
      </p:sp>
      <p:sp>
        <p:nvSpPr>
          <p:cNvPr id="4" name="Slide Number Placeholder 3"/>
          <p:cNvSpPr>
            <a:spLocks noGrp="1"/>
          </p:cNvSpPr>
          <p:nvPr>
            <p:ph type="sldNum" sz="quarter" idx="5"/>
          </p:nvPr>
        </p:nvSpPr>
        <p:spPr/>
        <p:txBody>
          <a:bodyPr/>
          <a:lstStyle/>
          <a:p>
            <a:fld id="{E1B53449-7A98-FD47-889C-76E4BD068358}" type="slidenum">
              <a:rPr lang="en-US" smtClean="0"/>
              <a:t>13</a:t>
            </a:fld>
            <a:endParaRPr lang="en-US"/>
          </a:p>
        </p:txBody>
      </p:sp>
    </p:spTree>
    <p:extLst>
      <p:ext uri="{BB962C8B-B14F-4D97-AF65-F5344CB8AC3E}">
        <p14:creationId xmlns:p14="http://schemas.microsoft.com/office/powerpoint/2010/main" val="2975777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thekeysupport.com/terms"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thekeysupport.com/terms"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thekeysupport.com/terms"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thekeysupport.com/terms"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thekeysupport.com/terms"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thekeysupport.com/terms"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thekeysupport.com/term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thekeysupport.com/terms"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99248" y="3924302"/>
            <a:ext cx="13050353" cy="1470025"/>
          </a:xfrm>
        </p:spPr>
        <p:txBody>
          <a:bodyPr>
            <a:noAutofit/>
          </a:bodyPr>
          <a:lstStyle>
            <a:lvl1pPr algn="l">
              <a:defRPr sz="9600">
                <a:solidFill>
                  <a:srgbClr val="0083C7"/>
                </a:solidFill>
                <a:latin typeface="Trebuchet MS" panose="020B0603020202020204" pitchFamily="34" charset="0"/>
              </a:defRPr>
            </a:lvl1pPr>
          </a:lstStyle>
          <a:p>
            <a:r>
              <a:rPr lang="en-US"/>
              <a:t>CLICK TO EDIT TITLE</a:t>
            </a:r>
          </a:p>
        </p:txBody>
      </p:sp>
      <p:sp>
        <p:nvSpPr>
          <p:cNvPr id="3" name="Subtitle 2"/>
          <p:cNvSpPr>
            <a:spLocks noGrp="1"/>
          </p:cNvSpPr>
          <p:nvPr>
            <p:ph type="subTitle" idx="1" hasCustomPrompt="1"/>
          </p:nvPr>
        </p:nvSpPr>
        <p:spPr>
          <a:xfrm>
            <a:off x="2799248" y="5448300"/>
            <a:ext cx="13050353" cy="1752600"/>
          </a:xfrm>
        </p:spPr>
        <p:txBody>
          <a:bodyPr>
            <a:noAutofit/>
          </a:bodyPr>
          <a:lstStyle>
            <a:lvl1pPr marL="0" indent="0" algn="l">
              <a:buNone/>
              <a:defRPr sz="9600">
                <a:solidFill>
                  <a:srgbClr val="707070"/>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grpSp>
        <p:nvGrpSpPr>
          <p:cNvPr id="8" name="Group 2"/>
          <p:cNvGrpSpPr/>
          <p:nvPr userDrawn="1"/>
        </p:nvGrpSpPr>
        <p:grpSpPr>
          <a:xfrm>
            <a:off x="1240789" y="0"/>
            <a:ext cx="212091" cy="5143500"/>
            <a:chOff x="0" y="0"/>
            <a:chExt cx="55859" cy="1354667"/>
          </a:xfrm>
        </p:grpSpPr>
        <p:sp>
          <p:nvSpPr>
            <p:cNvPr id="9"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707070"/>
            </a:solidFill>
          </p:spPr>
        </p:sp>
        <p:sp>
          <p:nvSpPr>
            <p:cNvPr id="10"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5"/>
          <p:cNvGrpSpPr/>
          <p:nvPr userDrawn="1"/>
        </p:nvGrpSpPr>
        <p:grpSpPr>
          <a:xfrm>
            <a:off x="14500957" y="1866625"/>
            <a:ext cx="2758345" cy="245871"/>
            <a:chOff x="0" y="0"/>
            <a:chExt cx="726478" cy="64756"/>
          </a:xfrm>
        </p:grpSpPr>
        <p:sp>
          <p:nvSpPr>
            <p:cNvPr id="12"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707070"/>
            </a:solidFill>
          </p:spPr>
        </p:sp>
        <p:sp>
          <p:nvSpPr>
            <p:cNvPr id="13"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8"/>
          <p:cNvSpPr/>
          <p:nvPr userDrawn="1"/>
        </p:nvSpPr>
        <p:spPr>
          <a:xfrm>
            <a:off x="14639894" y="516292"/>
            <a:ext cx="2619407" cy="1024817"/>
          </a:xfrm>
          <a:custGeom>
            <a:avLst/>
            <a:gdLst/>
            <a:ahLst/>
            <a:cxnLst/>
            <a:rect l="l" t="t" r="r" b="b"/>
            <a:pathLst>
              <a:path w="2619407" h="1024817">
                <a:moveTo>
                  <a:pt x="0" y="0"/>
                </a:moveTo>
                <a:lnTo>
                  <a:pt x="2619407" y="0"/>
                </a:lnTo>
                <a:lnTo>
                  <a:pt x="2619407" y="1024818"/>
                </a:lnTo>
                <a:lnTo>
                  <a:pt x="0" y="1024818"/>
                </a:lnTo>
                <a:lnTo>
                  <a:pt x="0" y="0"/>
                </a:lnTo>
                <a:close/>
              </a:path>
            </a:pathLst>
          </a:custGeom>
          <a:blipFill>
            <a:blip r:embed="rId2"/>
            <a:stretch>
              <a:fillRect t="-19053" b="-24720"/>
            </a:stretch>
          </a:blipFill>
        </p:spPr>
      </p:sp>
      <p:sp>
        <p:nvSpPr>
          <p:cNvPr id="17" name="TextBox 11"/>
          <p:cNvSpPr txBox="1"/>
          <p:nvPr userDrawn="1"/>
        </p:nvSpPr>
        <p:spPr>
          <a:xfrm rot="-5400000">
            <a:off x="-775100" y="6885450"/>
            <a:ext cx="3974630" cy="490733"/>
          </a:xfrm>
          <a:prstGeom prst="rect">
            <a:avLst/>
          </a:prstGeom>
        </p:spPr>
        <p:txBody>
          <a:bodyPr lIns="0" tIns="0" rIns="0" bIns="0" rtlCol="0" anchor="t">
            <a:spAutoFit/>
          </a:bodyPr>
          <a:lstStyle/>
          <a:p>
            <a:pPr>
              <a:lnSpc>
                <a:spcPts val="3920"/>
              </a:lnSpc>
            </a:pPr>
            <a:r>
              <a:rPr lang="en-US" sz="2800">
                <a:solidFill>
                  <a:srgbClr val="101010"/>
                </a:solidFill>
                <a:latin typeface="Montserrat Classic"/>
              </a:rPr>
              <a:t>rphs.org.uk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75448" y="806096"/>
            <a:ext cx="11394171" cy="1470026"/>
          </a:xfrm>
        </p:spPr>
        <p:txBody>
          <a:bodyPr>
            <a:noAutofit/>
          </a:bodyPr>
          <a:lstStyle>
            <a:lvl1pPr algn="l">
              <a:defRPr sz="7200">
                <a:solidFill>
                  <a:srgbClr val="0083C7"/>
                </a:solidFill>
                <a:latin typeface="Trebuchet MS" panose="020B0603020202020204" pitchFamily="34" charset="0"/>
              </a:defRPr>
            </a:lvl1pPr>
          </a:lstStyle>
          <a:p>
            <a:r>
              <a:rPr lang="en-US"/>
              <a:t>The Big Question</a:t>
            </a:r>
          </a:p>
        </p:txBody>
      </p:sp>
      <p:grpSp>
        <p:nvGrpSpPr>
          <p:cNvPr id="8" name="Group 2"/>
          <p:cNvGrpSpPr/>
          <p:nvPr userDrawn="1"/>
        </p:nvGrpSpPr>
        <p:grpSpPr>
          <a:xfrm>
            <a:off x="1240791" y="0"/>
            <a:ext cx="212091" cy="5143500"/>
            <a:chOff x="0" y="0"/>
            <a:chExt cx="55859" cy="1354667"/>
          </a:xfrm>
        </p:grpSpPr>
        <p:sp>
          <p:nvSpPr>
            <p:cNvPr id="9"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707070"/>
            </a:solidFill>
          </p:spPr>
        </p:sp>
        <p:sp>
          <p:nvSpPr>
            <p:cNvPr id="10" name="TextBox 4"/>
            <p:cNvSpPr txBox="1"/>
            <p:nvPr/>
          </p:nvSpPr>
          <p:spPr>
            <a:xfrm>
              <a:off x="0" y="-38100"/>
              <a:ext cx="55859" cy="1392767"/>
            </a:xfrm>
            <a:prstGeom prst="rect">
              <a:avLst/>
            </a:prstGeom>
          </p:spPr>
          <p:txBody>
            <a:bodyPr lIns="50800" tIns="50800" rIns="50800" bIns="50800" rtlCol="0" anchor="ctr"/>
            <a:lstStyle/>
            <a:p>
              <a:pPr algn="ctr">
                <a:lnSpc>
                  <a:spcPts val="1995"/>
                </a:lnSpc>
                <a:spcBef>
                  <a:spcPct val="0"/>
                </a:spcBef>
              </a:pPr>
              <a:endParaRPr sz="1350"/>
            </a:p>
          </p:txBody>
        </p:sp>
      </p:grpSp>
      <p:grpSp>
        <p:nvGrpSpPr>
          <p:cNvPr id="11" name="Group 5"/>
          <p:cNvGrpSpPr/>
          <p:nvPr userDrawn="1"/>
        </p:nvGrpSpPr>
        <p:grpSpPr>
          <a:xfrm>
            <a:off x="14500957" y="1866626"/>
            <a:ext cx="2758347" cy="245871"/>
            <a:chOff x="0" y="0"/>
            <a:chExt cx="726478" cy="64756"/>
          </a:xfrm>
        </p:grpSpPr>
        <p:sp>
          <p:nvSpPr>
            <p:cNvPr id="12"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707070"/>
            </a:solidFill>
          </p:spPr>
        </p:sp>
        <p:sp>
          <p:nvSpPr>
            <p:cNvPr id="13" name="TextBox 7"/>
            <p:cNvSpPr txBox="1"/>
            <p:nvPr/>
          </p:nvSpPr>
          <p:spPr>
            <a:xfrm>
              <a:off x="0" y="-38100"/>
              <a:ext cx="726478" cy="102856"/>
            </a:xfrm>
            <a:prstGeom prst="rect">
              <a:avLst/>
            </a:prstGeom>
          </p:spPr>
          <p:txBody>
            <a:bodyPr lIns="50800" tIns="50800" rIns="50800" bIns="50800" rtlCol="0" anchor="ctr"/>
            <a:lstStyle/>
            <a:p>
              <a:pPr algn="ctr">
                <a:lnSpc>
                  <a:spcPts val="1995"/>
                </a:lnSpc>
                <a:spcBef>
                  <a:spcPct val="0"/>
                </a:spcBef>
              </a:pPr>
              <a:endParaRPr sz="1350"/>
            </a:p>
          </p:txBody>
        </p:sp>
      </p:grpSp>
      <p:sp>
        <p:nvSpPr>
          <p:cNvPr id="14" name="Freeform 8"/>
          <p:cNvSpPr/>
          <p:nvPr userDrawn="1"/>
        </p:nvSpPr>
        <p:spPr>
          <a:xfrm>
            <a:off x="14639895" y="516295"/>
            <a:ext cx="2619408" cy="1024817"/>
          </a:xfrm>
          <a:custGeom>
            <a:avLst/>
            <a:gdLst/>
            <a:ahLst/>
            <a:cxnLst/>
            <a:rect l="l" t="t" r="r" b="b"/>
            <a:pathLst>
              <a:path w="2619407" h="1024817">
                <a:moveTo>
                  <a:pt x="0" y="0"/>
                </a:moveTo>
                <a:lnTo>
                  <a:pt x="2619407" y="0"/>
                </a:lnTo>
                <a:lnTo>
                  <a:pt x="2619407" y="1024818"/>
                </a:lnTo>
                <a:lnTo>
                  <a:pt x="0" y="1024818"/>
                </a:lnTo>
                <a:lnTo>
                  <a:pt x="0" y="0"/>
                </a:lnTo>
                <a:close/>
              </a:path>
            </a:pathLst>
          </a:custGeom>
          <a:blipFill>
            <a:blip r:embed="rId2"/>
            <a:stretch>
              <a:fillRect t="-19053" b="-24720"/>
            </a:stretch>
          </a:blipFill>
        </p:spPr>
      </p:sp>
    </p:spTree>
    <p:extLst>
      <p:ext uri="{BB962C8B-B14F-4D97-AF65-F5344CB8AC3E}">
        <p14:creationId xmlns:p14="http://schemas.microsoft.com/office/powerpoint/2010/main" val="133900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9ED8"/>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a:xfrm>
            <a:off x="6248400" y="9534526"/>
            <a:ext cx="5791200" cy="547688"/>
          </a:xfrm>
          <a:prstGeom prst="rect">
            <a:avLst/>
          </a:prstGeom>
        </p:spPr>
        <p:txBody>
          <a:bodyPr/>
          <a:lstStyle>
            <a:lvl1pPr fontAlgn="auto">
              <a:spcBef>
                <a:spcPts val="0"/>
              </a:spcBef>
              <a:spcAft>
                <a:spcPts val="0"/>
              </a:spcAft>
              <a:defRPr dirty="0">
                <a:solidFill>
                  <a:schemeClr val="bg1"/>
                </a:solidFill>
                <a:latin typeface="+mn-lt"/>
                <a:cs typeface="+mn-cs"/>
              </a:defRPr>
            </a:lvl1pPr>
          </a:lstStyle>
          <a:p>
            <a:pPr>
              <a:defRPr/>
            </a:pPr>
            <a:endParaRPr lang="en-GB"/>
          </a:p>
        </p:txBody>
      </p:sp>
    </p:spTree>
    <p:extLst>
      <p:ext uri="{BB962C8B-B14F-4D97-AF65-F5344CB8AC3E}">
        <p14:creationId xmlns:p14="http://schemas.microsoft.com/office/powerpoint/2010/main" val="1560656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sp>
        <p:nvSpPr>
          <p:cNvPr id="32" name="Text Placeholder 12">
            <a:extLst>
              <a:ext uri="{FF2B5EF4-FFF2-40B4-BE49-F238E27FC236}">
                <a16:creationId xmlns:a16="http://schemas.microsoft.com/office/drawing/2014/main" id="{2930538D-A318-8591-A198-409C21AB51B4}"/>
              </a:ext>
            </a:extLst>
          </p:cNvPr>
          <p:cNvSpPr>
            <a:spLocks noGrp="1"/>
          </p:cNvSpPr>
          <p:nvPr>
            <p:ph type="body" sz="quarter" idx="11"/>
          </p:nvPr>
        </p:nvSpPr>
        <p:spPr>
          <a:xfrm>
            <a:off x="7658930" y="4002767"/>
            <a:ext cx="8028957" cy="2011404"/>
          </a:xfrm>
          <a:prstGeom prst="rect">
            <a:avLst/>
          </a:prstGeom>
        </p:spPr>
        <p:txBody>
          <a:bodyPr/>
          <a:lstStyle>
            <a:lvl1pPr marL="0" indent="0">
              <a:buNone/>
              <a:defRPr sz="7200" b="1" u="sng">
                <a:solidFill>
                  <a:srgbClr val="12263F"/>
                </a:solidFill>
                <a:latin typeface="Arial" panose="020B0604020202020204" pitchFamily="34" charset="0"/>
                <a:cs typeface="Arial" panose="020B0604020202020204" pitchFamily="34" charset="0"/>
              </a:defRPr>
            </a:lvl1pPr>
            <a:lvl2pPr>
              <a:defRPr sz="2700">
                <a:latin typeface="Arial" panose="020B0604020202020204" pitchFamily="34" charset="0"/>
                <a:cs typeface="Arial" panose="020B0604020202020204" pitchFamily="34" charset="0"/>
              </a:defRPr>
            </a:lvl2pPr>
            <a:lvl3pPr>
              <a:defRPr sz="2700">
                <a:latin typeface="Arial" panose="020B0604020202020204" pitchFamily="34" charset="0"/>
                <a:cs typeface="Arial" panose="020B0604020202020204" pitchFamily="34" charset="0"/>
              </a:defRPr>
            </a:lvl3pPr>
            <a:lvl4pPr>
              <a:defRPr sz="2700">
                <a:latin typeface="Arial" panose="020B0604020202020204" pitchFamily="34" charset="0"/>
                <a:cs typeface="Arial" panose="020B0604020202020204" pitchFamily="34" charset="0"/>
              </a:defRPr>
            </a:lvl4pPr>
            <a:lvl5pPr>
              <a:defRPr sz="2700">
                <a:latin typeface="Arial" panose="020B0604020202020204" pitchFamily="34" charset="0"/>
                <a:cs typeface="Arial" panose="020B0604020202020204" pitchFamily="34" charset="0"/>
              </a:defRPr>
            </a:lvl5pPr>
          </a:lstStyle>
          <a:p>
            <a:pPr lvl="0"/>
            <a:r>
              <a:rPr lang="en-GB"/>
              <a:t>Click to edit Master text styles</a:t>
            </a:r>
          </a:p>
        </p:txBody>
      </p:sp>
      <p:sp>
        <p:nvSpPr>
          <p:cNvPr id="33" name="Shape 19">
            <a:extLst>
              <a:ext uri="{FF2B5EF4-FFF2-40B4-BE49-F238E27FC236}">
                <a16:creationId xmlns:a16="http://schemas.microsoft.com/office/drawing/2014/main" id="{6DA9F8D8-0925-002B-D15E-D4765DE6B605}"/>
              </a:ext>
            </a:extLst>
          </p:cNvPr>
          <p:cNvSpPr/>
          <p:nvPr userDrawn="1"/>
        </p:nvSpPr>
        <p:spPr>
          <a:xfrm>
            <a:off x="712962" y="9609253"/>
            <a:ext cx="67326" cy="2885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r>
              <a:rPr sz="1875">
                <a:solidFill>
                  <a:srgbClr val="A6AAA9"/>
                </a:solidFill>
                <a:latin typeface="GT America Trial Light"/>
                <a:ea typeface="GT America Trial Light"/>
                <a:cs typeface="GT America Trial Light"/>
                <a:sym typeface="GT America Trial Light"/>
              </a:rPr>
              <a:t>￼</a:t>
            </a:r>
          </a:p>
        </p:txBody>
      </p:sp>
      <p:sp>
        <p:nvSpPr>
          <p:cNvPr id="14" name="Shape 19">
            <a:extLst>
              <a:ext uri="{FF2B5EF4-FFF2-40B4-BE49-F238E27FC236}">
                <a16:creationId xmlns:a16="http://schemas.microsoft.com/office/drawing/2014/main" id="{D69B2227-3DE8-AD41-93B2-FDE4C3226590}"/>
              </a:ext>
            </a:extLst>
          </p:cNvPr>
          <p:cNvSpPr/>
          <p:nvPr userDrawn="1"/>
        </p:nvSpPr>
        <p:spPr>
          <a:xfrm>
            <a:off x="776936" y="9609253"/>
            <a:ext cx="360675" cy="2885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875">
                <a:solidFill>
                  <a:srgbClr val="A6AAA9"/>
                </a:solidFill>
                <a:latin typeface="GT America Trial Light"/>
                <a:ea typeface="GT America Trial Light"/>
                <a:cs typeface="GT America Trial Light"/>
                <a:sym typeface="GT America Trial Light"/>
              </a:rPr>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t>‹#›</a:t>
            </a:fld>
            <a:r>
              <a:rPr sz="1875">
                <a:solidFill>
                  <a:srgbClr val="A6AAA9"/>
                </a:solidFill>
                <a:latin typeface="GT America Trial Light"/>
                <a:ea typeface="GT America Trial Light"/>
                <a:cs typeface="GT America Trial Light"/>
                <a:sym typeface="GT America Trial Light"/>
              </a:rPr>
              <a:t>￼</a:t>
            </a:r>
          </a:p>
        </p:txBody>
      </p:sp>
      <p:pic>
        <p:nvPicPr>
          <p:cNvPr id="2" name="Picture 1">
            <a:extLst>
              <a:ext uri="{FF2B5EF4-FFF2-40B4-BE49-F238E27FC236}">
                <a16:creationId xmlns:a16="http://schemas.microsoft.com/office/drawing/2014/main" id="{B8F12D55-9638-EF1A-D628-D6A9386A4866}"/>
              </a:ext>
            </a:extLst>
          </p:cNvPr>
          <p:cNvPicPr>
            <a:picLocks noChangeAspect="1"/>
          </p:cNvPicPr>
          <p:nvPr userDrawn="1"/>
        </p:nvPicPr>
        <p:blipFill>
          <a:blip r:embed="rId2"/>
          <a:stretch>
            <a:fillRect/>
          </a:stretch>
        </p:blipFill>
        <p:spPr>
          <a:xfrm>
            <a:off x="1220662" y="2001284"/>
            <a:ext cx="4864376" cy="5486831"/>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0680AFC7-0AC9-B46B-CC4C-8E909D03E880}"/>
              </a:ext>
            </a:extLst>
          </p:cNvPr>
          <p:cNvPicPr>
            <a:picLocks noChangeAspect="1"/>
          </p:cNvPicPr>
          <p:nvPr userDrawn="1"/>
        </p:nvPicPr>
        <p:blipFill>
          <a:blip r:embed="rId3"/>
          <a:stretch>
            <a:fillRect/>
          </a:stretch>
        </p:blipFill>
        <p:spPr>
          <a:xfrm>
            <a:off x="13392787" y="231400"/>
            <a:ext cx="4698344" cy="704753"/>
          </a:xfrm>
          <a:prstGeom prst="rect">
            <a:avLst/>
          </a:prstGeom>
        </p:spPr>
      </p:pic>
      <p:sp>
        <p:nvSpPr>
          <p:cNvPr id="5" name="Rectangle 4">
            <a:extLst>
              <a:ext uri="{FF2B5EF4-FFF2-40B4-BE49-F238E27FC236}">
                <a16:creationId xmlns:a16="http://schemas.microsoft.com/office/drawing/2014/main" id="{46C754A2-4363-149C-44DF-C5EF9C38F51A}"/>
              </a:ext>
            </a:extLst>
          </p:cNvPr>
          <p:cNvSpPr/>
          <p:nvPr userDrawn="1"/>
        </p:nvSpPr>
        <p:spPr>
          <a:xfrm>
            <a:off x="8947130" y="9686270"/>
            <a:ext cx="9144000" cy="323165"/>
          </a:xfrm>
          <a:prstGeom prst="rect">
            <a:avLst/>
          </a:prstGeom>
        </p:spPr>
        <p:txBody>
          <a:bodyPr>
            <a:spAutoFit/>
          </a:bodyPr>
          <a:lstStyle/>
          <a:p>
            <a:pPr algn="r"/>
            <a:r>
              <a:rPr lang="en-US" sz="1500" b="0" i="0">
                <a:solidFill>
                  <a:schemeClr val="bg1">
                    <a:lumMod val="50000"/>
                  </a:schemeClr>
                </a:solidFill>
                <a:effectLst/>
                <a:latin typeface="Slack-Lato"/>
              </a:rPr>
              <a:t>© The Key Support Services Ltd | For terms of use, visit </a:t>
            </a:r>
            <a:r>
              <a:rPr lang="en-US" sz="1500" b="0" i="0" u="none" strike="noStrike">
                <a:solidFill>
                  <a:schemeClr val="bg1">
                    <a:lumMod val="50000"/>
                  </a:schemeClr>
                </a:solidFill>
                <a:effectLst/>
                <a:latin typeface="Slack-Lato"/>
                <a:hlinkClick r:id="rId4">
                  <a:extLst>
                    <a:ext uri="{A12FA001-AC4F-418D-AE19-62706E023703}">
                      <ahyp:hlinkClr xmlns:ahyp="http://schemas.microsoft.com/office/drawing/2018/hyperlinkcolor" val="tx"/>
                    </a:ext>
                  </a:extLst>
                </a:hlinkClick>
              </a:rPr>
              <a:t>thekeysupport.com/terms</a:t>
            </a:r>
            <a:endParaRPr lang="en-GB" sz="1500">
              <a:solidFill>
                <a:schemeClr val="bg1">
                  <a:lumMod val="50000"/>
                </a:schemeClr>
              </a:solidFill>
            </a:endParaRPr>
          </a:p>
        </p:txBody>
      </p:sp>
    </p:spTree>
    <p:extLst>
      <p:ext uri="{BB962C8B-B14F-4D97-AF65-F5344CB8AC3E}">
        <p14:creationId xmlns:p14="http://schemas.microsoft.com/office/powerpoint/2010/main" val="2331700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 Copy Call Out &amp; Photo Slide">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4F1D1364-67EE-40B0-5145-DF0CA0F6C841}"/>
              </a:ext>
            </a:extLst>
          </p:cNvPr>
          <p:cNvSpPr>
            <a:spLocks noGrp="1"/>
          </p:cNvSpPr>
          <p:nvPr>
            <p:ph type="pic" sz="quarter" idx="12"/>
          </p:nvPr>
        </p:nvSpPr>
        <p:spPr>
          <a:xfrm>
            <a:off x="10730852" y="2871786"/>
            <a:ext cx="5978033" cy="5670329"/>
          </a:xfrm>
          <a:prstGeom prst="rect">
            <a:avLst/>
          </a:prstGeom>
        </p:spPr>
        <p:txBody>
          <a:bodyPr/>
          <a:lstStyle>
            <a:lvl1pPr marL="0" indent="0">
              <a:buNone/>
              <a:defRPr/>
            </a:lvl1pPr>
          </a:lstStyle>
          <a:p>
            <a:endParaRPr lang="en-US"/>
          </a:p>
        </p:txBody>
      </p:sp>
      <p:sp>
        <p:nvSpPr>
          <p:cNvPr id="4" name="Text Placeholder 3">
            <a:extLst>
              <a:ext uri="{FF2B5EF4-FFF2-40B4-BE49-F238E27FC236}">
                <a16:creationId xmlns:a16="http://schemas.microsoft.com/office/drawing/2014/main" id="{5EE66F5E-E944-7C35-2BE0-7FDA56791731}"/>
              </a:ext>
            </a:extLst>
          </p:cNvPr>
          <p:cNvSpPr>
            <a:spLocks noGrp="1"/>
          </p:cNvSpPr>
          <p:nvPr>
            <p:ph type="body" sz="quarter" idx="13"/>
          </p:nvPr>
        </p:nvSpPr>
        <p:spPr>
          <a:xfrm>
            <a:off x="935833" y="2871786"/>
            <a:ext cx="9446660" cy="5670329"/>
          </a:xfrm>
          <a:prstGeom prst="rect">
            <a:avLst/>
          </a:prstGeom>
        </p:spPr>
        <p:txBody>
          <a:bodyPr/>
          <a:lstStyle>
            <a:lvl1pPr marL="0" indent="0">
              <a:buNone/>
              <a:defRPr>
                <a:solidFill>
                  <a:srgbClr val="12263F"/>
                </a:solidFill>
                <a:latin typeface="Arial" panose="020B0604020202020204" pitchFamily="34" charset="0"/>
                <a:cs typeface="Arial" panose="020B0604020202020204" pitchFamily="34" charset="0"/>
              </a:defRPr>
            </a:lvl1pPr>
            <a:lvl2pPr>
              <a:defRPr>
                <a:solidFill>
                  <a:srgbClr val="12263F"/>
                </a:solidFill>
                <a:latin typeface="Arial" panose="020B0604020202020204" pitchFamily="34" charset="0"/>
                <a:cs typeface="Arial" panose="020B0604020202020204" pitchFamily="34" charset="0"/>
              </a:defRPr>
            </a:lvl2pPr>
            <a:lvl3pPr>
              <a:defRPr>
                <a:solidFill>
                  <a:srgbClr val="12263F"/>
                </a:solidFill>
                <a:latin typeface="Arial" panose="020B0604020202020204" pitchFamily="34" charset="0"/>
                <a:cs typeface="Arial" panose="020B0604020202020204" pitchFamily="34" charset="0"/>
              </a:defRPr>
            </a:lvl3pPr>
            <a:lvl4pPr>
              <a:defRPr>
                <a:solidFill>
                  <a:srgbClr val="12263F"/>
                </a:solidFill>
                <a:latin typeface="Arial" panose="020B0604020202020204" pitchFamily="34" charset="0"/>
                <a:cs typeface="Arial" panose="020B0604020202020204" pitchFamily="34" charset="0"/>
              </a:defRPr>
            </a:lvl4pPr>
            <a:lvl5pPr>
              <a:defRPr b="1">
                <a:solidFill>
                  <a:srgbClr val="12263F"/>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3"/>
            <a:endParaRPr lang="en-GB"/>
          </a:p>
          <a:p>
            <a:pPr lvl="3"/>
            <a:endParaRPr lang="en-GB"/>
          </a:p>
          <a:p>
            <a:pPr lvl="4"/>
            <a:r>
              <a:rPr lang="en-GB"/>
              <a:t>Fifth level</a:t>
            </a:r>
            <a:endParaRPr lang="en-US"/>
          </a:p>
        </p:txBody>
      </p:sp>
      <p:sp>
        <p:nvSpPr>
          <p:cNvPr id="8" name="Title 2">
            <a:extLst>
              <a:ext uri="{FF2B5EF4-FFF2-40B4-BE49-F238E27FC236}">
                <a16:creationId xmlns:a16="http://schemas.microsoft.com/office/drawing/2014/main" id="{ED44591A-4DE2-AD39-E291-89410F9DF507}"/>
              </a:ext>
            </a:extLst>
          </p:cNvPr>
          <p:cNvSpPr>
            <a:spLocks noGrp="1"/>
          </p:cNvSpPr>
          <p:nvPr>
            <p:ph type="title"/>
          </p:nvPr>
        </p:nvSpPr>
        <p:spPr>
          <a:xfrm>
            <a:off x="935484" y="704692"/>
            <a:ext cx="15773400" cy="1988345"/>
          </a:xfrm>
          <a:prstGeom prst="rect">
            <a:avLst/>
          </a:prstGeom>
        </p:spPr>
        <p:txBody>
          <a:bodyPr/>
          <a:lstStyle>
            <a:lvl1pPr>
              <a:lnSpc>
                <a:spcPct val="100000"/>
              </a:lnSpc>
              <a:defRPr sz="5100" b="1">
                <a:solidFill>
                  <a:srgbClr val="12263F"/>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9" name="Shape 19">
            <a:extLst>
              <a:ext uri="{FF2B5EF4-FFF2-40B4-BE49-F238E27FC236}">
                <a16:creationId xmlns:a16="http://schemas.microsoft.com/office/drawing/2014/main" id="{BB5A7A0F-312D-0448-88F9-913A98BF40D9}"/>
              </a:ext>
            </a:extLst>
          </p:cNvPr>
          <p:cNvSpPr/>
          <p:nvPr userDrawn="1"/>
        </p:nvSpPr>
        <p:spPr>
          <a:xfrm>
            <a:off x="776936" y="9609253"/>
            <a:ext cx="360675" cy="2885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875">
                <a:solidFill>
                  <a:srgbClr val="A6AAA9"/>
                </a:solidFill>
                <a:latin typeface="GT America Trial Light"/>
                <a:ea typeface="GT America Trial Light"/>
                <a:cs typeface="GT America Trial Light"/>
                <a:sym typeface="GT America Trial Light"/>
              </a:rPr>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t>‹#›</a:t>
            </a:fld>
            <a:r>
              <a:rPr sz="1875">
                <a:solidFill>
                  <a:srgbClr val="A6AAA9"/>
                </a:solidFill>
                <a:latin typeface="GT America Trial Light"/>
                <a:ea typeface="GT America Trial Light"/>
                <a:cs typeface="GT America Trial Light"/>
                <a:sym typeface="GT America Trial Light"/>
              </a:rPr>
              <a:t>￼</a:t>
            </a:r>
          </a:p>
        </p:txBody>
      </p:sp>
      <p:sp>
        <p:nvSpPr>
          <p:cNvPr id="2" name="Rectangle 1">
            <a:extLst>
              <a:ext uri="{FF2B5EF4-FFF2-40B4-BE49-F238E27FC236}">
                <a16:creationId xmlns:a16="http://schemas.microsoft.com/office/drawing/2014/main" id="{8CDFC4AE-A76A-BA13-BED5-3EBCF8397A7B}"/>
              </a:ext>
            </a:extLst>
          </p:cNvPr>
          <p:cNvSpPr/>
          <p:nvPr userDrawn="1"/>
        </p:nvSpPr>
        <p:spPr>
          <a:xfrm>
            <a:off x="0" y="0"/>
            <a:ext cx="339036" cy="10287000"/>
          </a:xfrm>
          <a:prstGeom prst="rect">
            <a:avLst/>
          </a:prstGeom>
          <a:solidFill>
            <a:srgbClr val="FF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Rectangle 4">
            <a:extLst>
              <a:ext uri="{FF2B5EF4-FFF2-40B4-BE49-F238E27FC236}">
                <a16:creationId xmlns:a16="http://schemas.microsoft.com/office/drawing/2014/main" id="{79CEE302-F362-F1F6-EFC3-4CA6F7FB57DB}"/>
              </a:ext>
            </a:extLst>
          </p:cNvPr>
          <p:cNvSpPr/>
          <p:nvPr userDrawn="1"/>
        </p:nvSpPr>
        <p:spPr>
          <a:xfrm>
            <a:off x="8947130" y="9686270"/>
            <a:ext cx="9144000" cy="323165"/>
          </a:xfrm>
          <a:prstGeom prst="rect">
            <a:avLst/>
          </a:prstGeom>
        </p:spPr>
        <p:txBody>
          <a:bodyPr>
            <a:spAutoFit/>
          </a:bodyPr>
          <a:lstStyle/>
          <a:p>
            <a:pPr algn="r"/>
            <a:r>
              <a:rPr lang="en-US" sz="1500" b="0" i="0">
                <a:solidFill>
                  <a:schemeClr val="bg1">
                    <a:lumMod val="50000"/>
                  </a:schemeClr>
                </a:solidFill>
                <a:effectLst/>
                <a:latin typeface="Slack-Lato"/>
              </a:rPr>
              <a:t>© The Key Support Services Ltd | For terms of use, visit </a:t>
            </a:r>
            <a:r>
              <a:rPr lang="en-US" sz="1500" b="0" i="0" u="none" strike="noStrike">
                <a:solidFill>
                  <a:schemeClr val="bg1">
                    <a:lumMod val="50000"/>
                  </a:schemeClr>
                </a:solidFill>
                <a:effectLst/>
                <a:latin typeface="Slack-Lato"/>
                <a:hlinkClick r:id="rId2">
                  <a:extLst>
                    <a:ext uri="{A12FA001-AC4F-418D-AE19-62706E023703}">
                      <ahyp:hlinkClr xmlns:ahyp="http://schemas.microsoft.com/office/drawing/2018/hyperlinkcolor" val="tx"/>
                    </a:ext>
                  </a:extLst>
                </a:hlinkClick>
              </a:rPr>
              <a:t>thekeysupport.com/terms</a:t>
            </a:r>
            <a:endParaRPr lang="en-GB" sz="1500">
              <a:solidFill>
                <a:schemeClr val="bg1">
                  <a:lumMod val="50000"/>
                </a:schemeClr>
              </a:solidFill>
            </a:endParaRPr>
          </a:p>
        </p:txBody>
      </p:sp>
    </p:spTree>
    <p:extLst>
      <p:ext uri="{BB962C8B-B14F-4D97-AF65-F5344CB8AC3E}">
        <p14:creationId xmlns:p14="http://schemas.microsoft.com/office/powerpoint/2010/main" val="3690000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Text &amp; Pebble Photo Slid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3B787CFF-76E1-19BF-9D34-2053410BDABE}"/>
              </a:ext>
            </a:extLst>
          </p:cNvPr>
          <p:cNvSpPr>
            <a:spLocks noGrp="1"/>
          </p:cNvSpPr>
          <p:nvPr>
            <p:ph type="pic" sz="quarter" idx="10"/>
          </p:nvPr>
        </p:nvSpPr>
        <p:spPr>
          <a:xfrm>
            <a:off x="9920854" y="1840654"/>
            <a:ext cx="7647593" cy="6605693"/>
          </a:xfrm>
          <a:custGeom>
            <a:avLst/>
            <a:gdLst>
              <a:gd name="connsiteX0" fmla="*/ 0 w 4486275"/>
              <a:gd name="connsiteY0" fmla="*/ 2159000 h 4318000"/>
              <a:gd name="connsiteX1" fmla="*/ 2243138 w 4486275"/>
              <a:gd name="connsiteY1" fmla="*/ 0 h 4318000"/>
              <a:gd name="connsiteX2" fmla="*/ 4486276 w 4486275"/>
              <a:gd name="connsiteY2" fmla="*/ 2159000 h 4318000"/>
              <a:gd name="connsiteX3" fmla="*/ 2243138 w 4486275"/>
              <a:gd name="connsiteY3" fmla="*/ 4318000 h 4318000"/>
              <a:gd name="connsiteX4" fmla="*/ 0 w 4486275"/>
              <a:gd name="connsiteY4" fmla="*/ 2159000 h 4318000"/>
              <a:gd name="connsiteX0" fmla="*/ 0 w 5687755"/>
              <a:gd name="connsiteY0" fmla="*/ 1936991 h 4320276"/>
              <a:gd name="connsiteX1" fmla="*/ 3444617 w 5687755"/>
              <a:gd name="connsiteY1" fmla="*/ 1274 h 4320276"/>
              <a:gd name="connsiteX2" fmla="*/ 5687755 w 5687755"/>
              <a:gd name="connsiteY2" fmla="*/ 2160274 h 4320276"/>
              <a:gd name="connsiteX3" fmla="*/ 3444617 w 5687755"/>
              <a:gd name="connsiteY3" fmla="*/ 4319274 h 4320276"/>
              <a:gd name="connsiteX4" fmla="*/ 0 w 5687755"/>
              <a:gd name="connsiteY4" fmla="*/ 1936991 h 4320276"/>
              <a:gd name="connsiteX0" fmla="*/ 2488 w 5690243"/>
              <a:gd name="connsiteY0" fmla="*/ 2531725 h 4915010"/>
              <a:gd name="connsiteX1" fmla="*/ 4010631 w 5690243"/>
              <a:gd name="connsiteY1" fmla="*/ 584 h 4915010"/>
              <a:gd name="connsiteX2" fmla="*/ 5690243 w 5690243"/>
              <a:gd name="connsiteY2" fmla="*/ 2755008 h 4915010"/>
              <a:gd name="connsiteX3" fmla="*/ 3447105 w 5690243"/>
              <a:gd name="connsiteY3" fmla="*/ 4914008 h 4915010"/>
              <a:gd name="connsiteX4" fmla="*/ 2488 w 5690243"/>
              <a:gd name="connsiteY4" fmla="*/ 2531725 h 491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0243" h="4915010">
                <a:moveTo>
                  <a:pt x="2488" y="2531725"/>
                </a:moveTo>
                <a:cubicBezTo>
                  <a:pt x="96409" y="1712821"/>
                  <a:pt x="3062672" y="-36630"/>
                  <a:pt x="4010631" y="584"/>
                </a:cubicBezTo>
                <a:cubicBezTo>
                  <a:pt x="4958590" y="37798"/>
                  <a:pt x="5690243" y="1562625"/>
                  <a:pt x="5690243" y="2755008"/>
                </a:cubicBezTo>
                <a:cubicBezTo>
                  <a:pt x="5690243" y="3947391"/>
                  <a:pt x="4395064" y="4951222"/>
                  <a:pt x="3447105" y="4914008"/>
                </a:cubicBezTo>
                <a:cubicBezTo>
                  <a:pt x="2499146" y="4876794"/>
                  <a:pt x="-91433" y="3350629"/>
                  <a:pt x="2488" y="2531725"/>
                </a:cubicBezTo>
                <a:close/>
              </a:path>
            </a:pathLst>
          </a:custGeom>
        </p:spPr>
        <p:txBody>
          <a:bodyPr/>
          <a:lstStyle>
            <a:lvl1pPr marL="0" indent="0">
              <a:buNone/>
              <a:defRPr>
                <a:noFill/>
              </a:defRPr>
            </a:lvl1pPr>
          </a:lstStyle>
          <a:p>
            <a:endParaRPr lang="en-US"/>
          </a:p>
        </p:txBody>
      </p:sp>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903769" y="2238335"/>
            <a:ext cx="8072849" cy="5526882"/>
          </a:xfrm>
          <a:prstGeom prst="rect">
            <a:avLst/>
          </a:prstGeom>
        </p:spPr>
        <p:txBody>
          <a:bodyPr/>
          <a:lstStyle>
            <a:lvl1pPr marL="0" indent="0">
              <a:buNone/>
              <a:defRPr sz="3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p:txBody>
      </p:sp>
      <p:sp>
        <p:nvSpPr>
          <p:cNvPr id="33" name="Title 2">
            <a:extLst>
              <a:ext uri="{FF2B5EF4-FFF2-40B4-BE49-F238E27FC236}">
                <a16:creationId xmlns:a16="http://schemas.microsoft.com/office/drawing/2014/main" id="{7E011F20-CC91-9063-C608-218F1D4AB377}"/>
              </a:ext>
            </a:extLst>
          </p:cNvPr>
          <p:cNvSpPr>
            <a:spLocks noGrp="1"/>
          </p:cNvSpPr>
          <p:nvPr>
            <p:ph type="title"/>
          </p:nvPr>
        </p:nvSpPr>
        <p:spPr>
          <a:xfrm>
            <a:off x="935484" y="704692"/>
            <a:ext cx="15773400" cy="1988345"/>
          </a:xfrm>
          <a:prstGeom prst="rect">
            <a:avLst/>
          </a:prstGeom>
        </p:spPr>
        <p:txBody>
          <a:bodyPr/>
          <a:lstStyle>
            <a:lvl1pPr>
              <a:lnSpc>
                <a:spcPct val="100000"/>
              </a:lnSpc>
              <a:defRPr sz="5100" b="1">
                <a:solidFill>
                  <a:srgbClr val="12263F"/>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6" name="Shape 19">
            <a:extLst>
              <a:ext uri="{FF2B5EF4-FFF2-40B4-BE49-F238E27FC236}">
                <a16:creationId xmlns:a16="http://schemas.microsoft.com/office/drawing/2014/main" id="{61C14421-0EBD-8CB3-42A9-86260775DE21}"/>
              </a:ext>
            </a:extLst>
          </p:cNvPr>
          <p:cNvSpPr/>
          <p:nvPr userDrawn="1"/>
        </p:nvSpPr>
        <p:spPr>
          <a:xfrm>
            <a:off x="776936" y="9609253"/>
            <a:ext cx="360675" cy="2885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875">
                <a:solidFill>
                  <a:srgbClr val="A6AAA9"/>
                </a:solidFill>
                <a:latin typeface="GT America Trial Light"/>
                <a:ea typeface="GT America Trial Light"/>
                <a:cs typeface="GT America Trial Light"/>
                <a:sym typeface="GT America Trial Light"/>
              </a:rPr>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t>‹#›</a:t>
            </a:fld>
            <a:r>
              <a:rPr sz="1875">
                <a:solidFill>
                  <a:srgbClr val="A6AAA9"/>
                </a:solidFill>
                <a:latin typeface="GT America Trial Light"/>
                <a:ea typeface="GT America Trial Light"/>
                <a:cs typeface="GT America Trial Light"/>
                <a:sym typeface="GT America Trial Light"/>
              </a:rPr>
              <a:t>￼</a:t>
            </a:r>
          </a:p>
        </p:txBody>
      </p:sp>
      <p:sp>
        <p:nvSpPr>
          <p:cNvPr id="3" name="Rectangle 2">
            <a:extLst>
              <a:ext uri="{FF2B5EF4-FFF2-40B4-BE49-F238E27FC236}">
                <a16:creationId xmlns:a16="http://schemas.microsoft.com/office/drawing/2014/main" id="{67EEE7D9-1352-9942-5CE7-EA6AD667427A}"/>
              </a:ext>
            </a:extLst>
          </p:cNvPr>
          <p:cNvSpPr/>
          <p:nvPr userDrawn="1"/>
        </p:nvSpPr>
        <p:spPr>
          <a:xfrm>
            <a:off x="0" y="0"/>
            <a:ext cx="339036" cy="10287000"/>
          </a:xfrm>
          <a:prstGeom prst="rect">
            <a:avLst/>
          </a:prstGeom>
          <a:solidFill>
            <a:srgbClr val="FF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Rectangle 3">
            <a:extLst>
              <a:ext uri="{FF2B5EF4-FFF2-40B4-BE49-F238E27FC236}">
                <a16:creationId xmlns:a16="http://schemas.microsoft.com/office/drawing/2014/main" id="{10A0C68B-0C29-4530-4913-B6A2F8DAC653}"/>
              </a:ext>
            </a:extLst>
          </p:cNvPr>
          <p:cNvSpPr/>
          <p:nvPr userDrawn="1"/>
        </p:nvSpPr>
        <p:spPr>
          <a:xfrm>
            <a:off x="8947130" y="9686270"/>
            <a:ext cx="9144000" cy="323165"/>
          </a:xfrm>
          <a:prstGeom prst="rect">
            <a:avLst/>
          </a:prstGeom>
        </p:spPr>
        <p:txBody>
          <a:bodyPr>
            <a:spAutoFit/>
          </a:bodyPr>
          <a:lstStyle/>
          <a:p>
            <a:pPr algn="r"/>
            <a:r>
              <a:rPr lang="en-US" sz="1500" b="0" i="0">
                <a:solidFill>
                  <a:schemeClr val="bg1">
                    <a:lumMod val="50000"/>
                  </a:schemeClr>
                </a:solidFill>
                <a:effectLst/>
                <a:latin typeface="Slack-Lato"/>
              </a:rPr>
              <a:t>© The Key Support Services Ltd | For terms of use, visit </a:t>
            </a:r>
            <a:r>
              <a:rPr lang="en-US" sz="1500" b="0" i="0" u="none" strike="noStrike">
                <a:solidFill>
                  <a:schemeClr val="bg1">
                    <a:lumMod val="50000"/>
                  </a:schemeClr>
                </a:solidFill>
                <a:effectLst/>
                <a:latin typeface="Slack-Lato"/>
                <a:hlinkClick r:id="rId2">
                  <a:extLst>
                    <a:ext uri="{A12FA001-AC4F-418D-AE19-62706E023703}">
                      <ahyp:hlinkClr xmlns:ahyp="http://schemas.microsoft.com/office/drawing/2018/hyperlinkcolor" val="tx"/>
                    </a:ext>
                  </a:extLst>
                </a:hlinkClick>
              </a:rPr>
              <a:t>thekeysupport.com/terms</a:t>
            </a:r>
            <a:endParaRPr lang="en-GB" sz="1500">
              <a:solidFill>
                <a:schemeClr val="bg1">
                  <a:lumMod val="50000"/>
                </a:schemeClr>
              </a:solidFill>
            </a:endParaRPr>
          </a:p>
        </p:txBody>
      </p:sp>
    </p:spTree>
    <p:extLst>
      <p:ext uri="{BB962C8B-B14F-4D97-AF65-F5344CB8AC3E}">
        <p14:creationId xmlns:p14="http://schemas.microsoft.com/office/powerpoint/2010/main" val="148749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 Divider Slide 2">
    <p:spTree>
      <p:nvGrpSpPr>
        <p:cNvPr id="1" name=""/>
        <p:cNvGrpSpPr/>
        <p:nvPr/>
      </p:nvGrpSpPr>
      <p:grpSpPr>
        <a:xfrm>
          <a:off x="0" y="0"/>
          <a:ext cx="0" cy="0"/>
          <a:chOff x="0" y="0"/>
          <a:chExt cx="0" cy="0"/>
        </a:xfrm>
      </p:grpSpPr>
      <p:sp>
        <p:nvSpPr>
          <p:cNvPr id="32" name="Text Placeholder 12">
            <a:extLst>
              <a:ext uri="{FF2B5EF4-FFF2-40B4-BE49-F238E27FC236}">
                <a16:creationId xmlns:a16="http://schemas.microsoft.com/office/drawing/2014/main" id="{2930538D-A318-8591-A198-409C21AB51B4}"/>
              </a:ext>
            </a:extLst>
          </p:cNvPr>
          <p:cNvSpPr>
            <a:spLocks noGrp="1"/>
          </p:cNvSpPr>
          <p:nvPr>
            <p:ph type="body" sz="quarter" idx="11"/>
          </p:nvPr>
        </p:nvSpPr>
        <p:spPr>
          <a:xfrm>
            <a:off x="8646287" y="2822715"/>
            <a:ext cx="8028957" cy="655983"/>
          </a:xfrm>
          <a:prstGeom prst="rect">
            <a:avLst/>
          </a:prstGeom>
        </p:spPr>
        <p:txBody>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4200" b="0">
                <a:solidFill>
                  <a:srgbClr val="FFCD00"/>
                </a:solidFill>
                <a:latin typeface="Arial" panose="020B0604020202020204" pitchFamily="34" charset="0"/>
                <a:cs typeface="Arial" panose="020B0604020202020204" pitchFamily="34" charset="0"/>
              </a:defRPr>
            </a:lvl1pPr>
            <a:lvl2pPr>
              <a:defRPr sz="2700">
                <a:latin typeface="Arial" panose="020B0604020202020204" pitchFamily="34" charset="0"/>
                <a:cs typeface="Arial" panose="020B0604020202020204" pitchFamily="34" charset="0"/>
              </a:defRPr>
            </a:lvl2pPr>
            <a:lvl3pPr>
              <a:defRPr sz="2700">
                <a:latin typeface="Arial" panose="020B0604020202020204" pitchFamily="34" charset="0"/>
                <a:cs typeface="Arial" panose="020B0604020202020204" pitchFamily="34" charset="0"/>
              </a:defRPr>
            </a:lvl3pPr>
            <a:lvl4pPr>
              <a:defRPr sz="2700">
                <a:latin typeface="Arial" panose="020B0604020202020204" pitchFamily="34" charset="0"/>
                <a:cs typeface="Arial" panose="020B0604020202020204" pitchFamily="34" charset="0"/>
              </a:defRPr>
            </a:lvl4pPr>
            <a:lvl5pPr>
              <a:defRPr sz="2700">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12">
            <a:extLst>
              <a:ext uri="{FF2B5EF4-FFF2-40B4-BE49-F238E27FC236}">
                <a16:creationId xmlns:a16="http://schemas.microsoft.com/office/drawing/2014/main" id="{C1AF292A-6716-CED1-8D16-23283ED8C441}"/>
              </a:ext>
            </a:extLst>
          </p:cNvPr>
          <p:cNvSpPr>
            <a:spLocks noGrp="1"/>
          </p:cNvSpPr>
          <p:nvPr>
            <p:ph type="body" sz="quarter" idx="12"/>
          </p:nvPr>
        </p:nvSpPr>
        <p:spPr>
          <a:xfrm>
            <a:off x="8646287" y="3657603"/>
            <a:ext cx="8028957" cy="655983"/>
          </a:xfrm>
          <a:prstGeom prst="rect">
            <a:avLst/>
          </a:prstGeom>
        </p:spPr>
        <p:txBody>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4200" b="0">
                <a:solidFill>
                  <a:srgbClr val="12263F"/>
                </a:solidFill>
                <a:latin typeface="Arial" panose="020B0604020202020204" pitchFamily="34" charset="0"/>
                <a:cs typeface="Arial" panose="020B0604020202020204" pitchFamily="34" charset="0"/>
              </a:defRPr>
            </a:lvl1pPr>
            <a:lvl2pPr>
              <a:defRPr sz="2700">
                <a:latin typeface="Arial" panose="020B0604020202020204" pitchFamily="34" charset="0"/>
                <a:cs typeface="Arial" panose="020B0604020202020204" pitchFamily="34" charset="0"/>
              </a:defRPr>
            </a:lvl2pPr>
            <a:lvl3pPr>
              <a:defRPr sz="2700">
                <a:latin typeface="Arial" panose="020B0604020202020204" pitchFamily="34" charset="0"/>
                <a:cs typeface="Arial" panose="020B0604020202020204" pitchFamily="34" charset="0"/>
              </a:defRPr>
            </a:lvl3pPr>
            <a:lvl4pPr>
              <a:defRPr sz="2700">
                <a:latin typeface="Arial" panose="020B0604020202020204" pitchFamily="34" charset="0"/>
                <a:cs typeface="Arial" panose="020B0604020202020204" pitchFamily="34" charset="0"/>
              </a:defRPr>
            </a:lvl4pPr>
            <a:lvl5pPr>
              <a:defRPr sz="2700">
                <a:latin typeface="Arial" panose="020B0604020202020204" pitchFamily="34" charset="0"/>
                <a:cs typeface="Arial" panose="020B0604020202020204" pitchFamily="34" charset="0"/>
              </a:defRPr>
            </a:lvl5pPr>
          </a:lstStyle>
          <a:p>
            <a:pPr lvl="0"/>
            <a:r>
              <a:rPr lang="en-GB"/>
              <a:t>Click to edit Master text styles</a:t>
            </a:r>
          </a:p>
        </p:txBody>
      </p:sp>
      <p:sp>
        <p:nvSpPr>
          <p:cNvPr id="7" name="Text Placeholder 12">
            <a:extLst>
              <a:ext uri="{FF2B5EF4-FFF2-40B4-BE49-F238E27FC236}">
                <a16:creationId xmlns:a16="http://schemas.microsoft.com/office/drawing/2014/main" id="{86B2A9BB-D744-D905-A8CD-81663CD8356E}"/>
              </a:ext>
            </a:extLst>
          </p:cNvPr>
          <p:cNvSpPr>
            <a:spLocks noGrp="1"/>
          </p:cNvSpPr>
          <p:nvPr>
            <p:ph type="body" sz="quarter" idx="13"/>
          </p:nvPr>
        </p:nvSpPr>
        <p:spPr>
          <a:xfrm>
            <a:off x="8646287" y="4472612"/>
            <a:ext cx="8028957" cy="655983"/>
          </a:xfrm>
          <a:prstGeom prst="rect">
            <a:avLst/>
          </a:prstGeom>
        </p:spPr>
        <p:txBody>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4200" b="0">
                <a:solidFill>
                  <a:srgbClr val="12263F"/>
                </a:solidFill>
                <a:latin typeface="Arial" panose="020B0604020202020204" pitchFamily="34" charset="0"/>
                <a:cs typeface="Arial" panose="020B0604020202020204" pitchFamily="34" charset="0"/>
              </a:defRPr>
            </a:lvl1pPr>
            <a:lvl2pPr>
              <a:defRPr sz="2700">
                <a:latin typeface="Arial" panose="020B0604020202020204" pitchFamily="34" charset="0"/>
                <a:cs typeface="Arial" panose="020B0604020202020204" pitchFamily="34" charset="0"/>
              </a:defRPr>
            </a:lvl2pPr>
            <a:lvl3pPr>
              <a:defRPr sz="2700">
                <a:latin typeface="Arial" panose="020B0604020202020204" pitchFamily="34" charset="0"/>
                <a:cs typeface="Arial" panose="020B0604020202020204" pitchFamily="34" charset="0"/>
              </a:defRPr>
            </a:lvl3pPr>
            <a:lvl4pPr>
              <a:defRPr sz="2700">
                <a:latin typeface="Arial" panose="020B0604020202020204" pitchFamily="34" charset="0"/>
                <a:cs typeface="Arial" panose="020B0604020202020204" pitchFamily="34" charset="0"/>
              </a:defRPr>
            </a:lvl4pPr>
            <a:lvl5pPr>
              <a:defRPr sz="2700">
                <a:latin typeface="Arial" panose="020B0604020202020204" pitchFamily="34" charset="0"/>
                <a:cs typeface="Arial" panose="020B0604020202020204" pitchFamily="34" charset="0"/>
              </a:defRPr>
            </a:lvl5pPr>
          </a:lstStyle>
          <a:p>
            <a:pPr lvl="0"/>
            <a:r>
              <a:rPr lang="en-GB"/>
              <a:t>Click to edit Master text styles</a:t>
            </a:r>
          </a:p>
        </p:txBody>
      </p:sp>
      <p:sp>
        <p:nvSpPr>
          <p:cNvPr id="8" name="Text Placeholder 12">
            <a:extLst>
              <a:ext uri="{FF2B5EF4-FFF2-40B4-BE49-F238E27FC236}">
                <a16:creationId xmlns:a16="http://schemas.microsoft.com/office/drawing/2014/main" id="{90D8334C-ADDA-3ECB-3CE2-B591CFCA28E8}"/>
              </a:ext>
            </a:extLst>
          </p:cNvPr>
          <p:cNvSpPr>
            <a:spLocks noGrp="1"/>
          </p:cNvSpPr>
          <p:nvPr>
            <p:ph type="body" sz="quarter" idx="14"/>
          </p:nvPr>
        </p:nvSpPr>
        <p:spPr>
          <a:xfrm>
            <a:off x="8646287" y="5287620"/>
            <a:ext cx="8028957" cy="655983"/>
          </a:xfrm>
          <a:prstGeom prst="rect">
            <a:avLst/>
          </a:prstGeom>
        </p:spPr>
        <p:txBody>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4200" b="0">
                <a:solidFill>
                  <a:srgbClr val="12263F"/>
                </a:solidFill>
                <a:latin typeface="Arial" panose="020B0604020202020204" pitchFamily="34" charset="0"/>
                <a:cs typeface="Arial" panose="020B0604020202020204" pitchFamily="34" charset="0"/>
              </a:defRPr>
            </a:lvl1pPr>
            <a:lvl2pPr>
              <a:defRPr sz="2700">
                <a:latin typeface="Arial" panose="020B0604020202020204" pitchFamily="34" charset="0"/>
                <a:cs typeface="Arial" panose="020B0604020202020204" pitchFamily="34" charset="0"/>
              </a:defRPr>
            </a:lvl2pPr>
            <a:lvl3pPr>
              <a:defRPr sz="2700">
                <a:latin typeface="Arial" panose="020B0604020202020204" pitchFamily="34" charset="0"/>
                <a:cs typeface="Arial" panose="020B0604020202020204" pitchFamily="34" charset="0"/>
              </a:defRPr>
            </a:lvl3pPr>
            <a:lvl4pPr>
              <a:defRPr sz="2700">
                <a:latin typeface="Arial" panose="020B0604020202020204" pitchFamily="34" charset="0"/>
                <a:cs typeface="Arial" panose="020B0604020202020204" pitchFamily="34" charset="0"/>
              </a:defRPr>
            </a:lvl4pPr>
            <a:lvl5pPr>
              <a:defRPr sz="2700">
                <a:latin typeface="Arial" panose="020B0604020202020204" pitchFamily="34" charset="0"/>
                <a:cs typeface="Arial" panose="020B0604020202020204" pitchFamily="34" charset="0"/>
              </a:defRPr>
            </a:lvl5pPr>
          </a:lstStyle>
          <a:p>
            <a:pPr lvl="0"/>
            <a:r>
              <a:rPr lang="en-GB"/>
              <a:t>Click to edit Master text styles</a:t>
            </a:r>
          </a:p>
        </p:txBody>
      </p:sp>
      <p:sp>
        <p:nvSpPr>
          <p:cNvPr id="9" name="Text Placeholder 12">
            <a:extLst>
              <a:ext uri="{FF2B5EF4-FFF2-40B4-BE49-F238E27FC236}">
                <a16:creationId xmlns:a16="http://schemas.microsoft.com/office/drawing/2014/main" id="{D8DC995E-1470-A6F9-7E50-86BD4AA579CC}"/>
              </a:ext>
            </a:extLst>
          </p:cNvPr>
          <p:cNvSpPr>
            <a:spLocks noGrp="1"/>
          </p:cNvSpPr>
          <p:nvPr>
            <p:ph type="body" sz="quarter" idx="15"/>
          </p:nvPr>
        </p:nvSpPr>
        <p:spPr>
          <a:xfrm>
            <a:off x="8646287" y="6122508"/>
            <a:ext cx="8028957" cy="655983"/>
          </a:xfrm>
          <a:prstGeom prst="rect">
            <a:avLst/>
          </a:prstGeom>
        </p:spPr>
        <p:txBody>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4200" b="0">
                <a:solidFill>
                  <a:srgbClr val="12263F"/>
                </a:solidFill>
                <a:latin typeface="Arial" panose="020B0604020202020204" pitchFamily="34" charset="0"/>
                <a:cs typeface="Arial" panose="020B0604020202020204" pitchFamily="34" charset="0"/>
              </a:defRPr>
            </a:lvl1pPr>
            <a:lvl2pPr>
              <a:defRPr sz="2700">
                <a:latin typeface="Arial" panose="020B0604020202020204" pitchFamily="34" charset="0"/>
                <a:cs typeface="Arial" panose="020B0604020202020204" pitchFamily="34" charset="0"/>
              </a:defRPr>
            </a:lvl2pPr>
            <a:lvl3pPr>
              <a:defRPr sz="2700">
                <a:latin typeface="Arial" panose="020B0604020202020204" pitchFamily="34" charset="0"/>
                <a:cs typeface="Arial" panose="020B0604020202020204" pitchFamily="34" charset="0"/>
              </a:defRPr>
            </a:lvl3pPr>
            <a:lvl4pPr>
              <a:defRPr sz="2700">
                <a:latin typeface="Arial" panose="020B0604020202020204" pitchFamily="34" charset="0"/>
                <a:cs typeface="Arial" panose="020B0604020202020204" pitchFamily="34" charset="0"/>
              </a:defRPr>
            </a:lvl4pPr>
            <a:lvl5pPr>
              <a:defRPr sz="27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2">
            <a:extLst>
              <a:ext uri="{FF2B5EF4-FFF2-40B4-BE49-F238E27FC236}">
                <a16:creationId xmlns:a16="http://schemas.microsoft.com/office/drawing/2014/main" id="{E4758921-31C1-6304-557B-BC74EE056A30}"/>
              </a:ext>
            </a:extLst>
          </p:cNvPr>
          <p:cNvSpPr>
            <a:spLocks noGrp="1"/>
          </p:cNvSpPr>
          <p:nvPr>
            <p:ph type="body" sz="quarter" idx="16"/>
          </p:nvPr>
        </p:nvSpPr>
        <p:spPr>
          <a:xfrm>
            <a:off x="8646287" y="6937517"/>
            <a:ext cx="8028957" cy="655983"/>
          </a:xfrm>
          <a:prstGeom prst="rect">
            <a:avLst/>
          </a:prstGeom>
        </p:spPr>
        <p:txBody>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4200" b="0">
                <a:solidFill>
                  <a:srgbClr val="12263F"/>
                </a:solidFill>
                <a:latin typeface="Arial" panose="020B0604020202020204" pitchFamily="34" charset="0"/>
                <a:cs typeface="Arial" panose="020B0604020202020204" pitchFamily="34" charset="0"/>
              </a:defRPr>
            </a:lvl1pPr>
            <a:lvl2pPr>
              <a:defRPr sz="2700">
                <a:latin typeface="Arial" panose="020B0604020202020204" pitchFamily="34" charset="0"/>
                <a:cs typeface="Arial" panose="020B0604020202020204" pitchFamily="34" charset="0"/>
              </a:defRPr>
            </a:lvl2pPr>
            <a:lvl3pPr>
              <a:defRPr sz="2700">
                <a:latin typeface="Arial" panose="020B0604020202020204" pitchFamily="34" charset="0"/>
                <a:cs typeface="Arial" panose="020B0604020202020204" pitchFamily="34" charset="0"/>
              </a:defRPr>
            </a:lvl3pPr>
            <a:lvl4pPr>
              <a:defRPr sz="2700">
                <a:latin typeface="Arial" panose="020B0604020202020204" pitchFamily="34" charset="0"/>
                <a:cs typeface="Arial" panose="020B0604020202020204" pitchFamily="34" charset="0"/>
              </a:defRPr>
            </a:lvl4pPr>
            <a:lvl5pPr>
              <a:defRPr sz="2700">
                <a:latin typeface="Arial" panose="020B0604020202020204" pitchFamily="34" charset="0"/>
                <a:cs typeface="Arial" panose="020B0604020202020204" pitchFamily="34" charset="0"/>
              </a:defRPr>
            </a:lvl5pPr>
          </a:lstStyle>
          <a:p>
            <a:pPr lvl="0"/>
            <a:r>
              <a:rPr lang="en-GB"/>
              <a:t>Click to edit Master text styles</a:t>
            </a:r>
          </a:p>
        </p:txBody>
      </p:sp>
      <p:sp>
        <p:nvSpPr>
          <p:cNvPr id="12" name="Shape 19">
            <a:extLst>
              <a:ext uri="{FF2B5EF4-FFF2-40B4-BE49-F238E27FC236}">
                <a16:creationId xmlns:a16="http://schemas.microsoft.com/office/drawing/2014/main" id="{E876DD15-0FF8-954C-BC39-531867B28465}"/>
              </a:ext>
            </a:extLst>
          </p:cNvPr>
          <p:cNvSpPr/>
          <p:nvPr userDrawn="1"/>
        </p:nvSpPr>
        <p:spPr>
          <a:xfrm>
            <a:off x="776936" y="9609253"/>
            <a:ext cx="360675" cy="2885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875">
                <a:solidFill>
                  <a:srgbClr val="A6AAA9"/>
                </a:solidFill>
                <a:latin typeface="GT America Trial Light"/>
                <a:ea typeface="GT America Trial Light"/>
                <a:cs typeface="GT America Trial Light"/>
                <a:sym typeface="GT America Trial Light"/>
              </a:rPr>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t>‹#›</a:t>
            </a:fld>
            <a:r>
              <a:rPr sz="1875">
                <a:solidFill>
                  <a:srgbClr val="A6AAA9"/>
                </a:solidFill>
                <a:latin typeface="GT America Trial Light"/>
                <a:ea typeface="GT America Trial Light"/>
                <a:cs typeface="GT America Trial Light"/>
                <a:sym typeface="GT America Trial Light"/>
              </a:rPr>
              <a:t>￼</a:t>
            </a:r>
          </a:p>
        </p:txBody>
      </p:sp>
      <p:sp>
        <p:nvSpPr>
          <p:cNvPr id="4" name="Rectangle 3">
            <a:extLst>
              <a:ext uri="{FF2B5EF4-FFF2-40B4-BE49-F238E27FC236}">
                <a16:creationId xmlns:a16="http://schemas.microsoft.com/office/drawing/2014/main" id="{A40C15A4-6788-7F71-31F0-EB56797A438F}"/>
              </a:ext>
            </a:extLst>
          </p:cNvPr>
          <p:cNvSpPr/>
          <p:nvPr userDrawn="1"/>
        </p:nvSpPr>
        <p:spPr>
          <a:xfrm>
            <a:off x="0" y="0"/>
            <a:ext cx="339036" cy="10287000"/>
          </a:xfrm>
          <a:prstGeom prst="rect">
            <a:avLst/>
          </a:prstGeom>
          <a:solidFill>
            <a:srgbClr val="FF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Rectangle 2">
            <a:extLst>
              <a:ext uri="{FF2B5EF4-FFF2-40B4-BE49-F238E27FC236}">
                <a16:creationId xmlns:a16="http://schemas.microsoft.com/office/drawing/2014/main" id="{28E3982F-A316-9A61-450C-F47A849231A4}"/>
              </a:ext>
            </a:extLst>
          </p:cNvPr>
          <p:cNvSpPr/>
          <p:nvPr userDrawn="1"/>
        </p:nvSpPr>
        <p:spPr>
          <a:xfrm>
            <a:off x="8947130" y="9686270"/>
            <a:ext cx="9144000" cy="323165"/>
          </a:xfrm>
          <a:prstGeom prst="rect">
            <a:avLst/>
          </a:prstGeom>
        </p:spPr>
        <p:txBody>
          <a:bodyPr>
            <a:spAutoFit/>
          </a:bodyPr>
          <a:lstStyle/>
          <a:p>
            <a:pPr algn="r"/>
            <a:r>
              <a:rPr lang="en-US" sz="1500" b="0" i="0">
                <a:solidFill>
                  <a:schemeClr val="bg1">
                    <a:lumMod val="50000"/>
                  </a:schemeClr>
                </a:solidFill>
                <a:effectLst/>
                <a:latin typeface="Slack-Lato"/>
              </a:rPr>
              <a:t>© The Key Support Services Ltd | For terms of use, visit </a:t>
            </a:r>
            <a:r>
              <a:rPr lang="en-US" sz="1500" b="0" i="0" u="none" strike="noStrike">
                <a:solidFill>
                  <a:schemeClr val="bg1">
                    <a:lumMod val="50000"/>
                  </a:schemeClr>
                </a:solidFill>
                <a:effectLst/>
                <a:latin typeface="Slack-Lato"/>
                <a:hlinkClick r:id="rId2">
                  <a:extLst>
                    <a:ext uri="{A12FA001-AC4F-418D-AE19-62706E023703}">
                      <ahyp:hlinkClr xmlns:ahyp="http://schemas.microsoft.com/office/drawing/2018/hyperlinkcolor" val="tx"/>
                    </a:ext>
                  </a:extLst>
                </a:hlinkClick>
              </a:rPr>
              <a:t>thekeysupport.com/terms</a:t>
            </a:r>
            <a:endParaRPr lang="en-GB" sz="1500">
              <a:solidFill>
                <a:schemeClr val="bg1">
                  <a:lumMod val="50000"/>
                </a:schemeClr>
              </a:solidFill>
            </a:endParaRPr>
          </a:p>
        </p:txBody>
      </p:sp>
    </p:spTree>
    <p:extLst>
      <p:ext uri="{BB962C8B-B14F-4D97-AF65-F5344CB8AC3E}">
        <p14:creationId xmlns:p14="http://schemas.microsoft.com/office/powerpoint/2010/main" val="646380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2700"/>
            </a:lvl1pPr>
            <a:lvl2pPr>
              <a:defRPr sz="2700"/>
            </a:lvl2pPr>
            <a:lvl3pPr>
              <a:defRPr sz="2700"/>
            </a:lvl3pPr>
            <a:lvl4pPr>
              <a:defRPr sz="2700"/>
            </a:lvl4pPr>
            <a:lvl5pPr>
              <a:defRPr sz="27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831340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 Blank White Slide with Logo">
    <p:spTree>
      <p:nvGrpSpPr>
        <p:cNvPr id="1" name=""/>
        <p:cNvGrpSpPr/>
        <p:nvPr/>
      </p:nvGrpSpPr>
      <p:grpSpPr>
        <a:xfrm>
          <a:off x="0" y="0"/>
          <a:ext cx="0" cy="0"/>
          <a:chOff x="0" y="0"/>
          <a:chExt cx="0" cy="0"/>
        </a:xfrm>
      </p:grpSpPr>
      <p:sp>
        <p:nvSpPr>
          <p:cNvPr id="6" name="Shape 19">
            <a:extLst>
              <a:ext uri="{FF2B5EF4-FFF2-40B4-BE49-F238E27FC236}">
                <a16:creationId xmlns:a16="http://schemas.microsoft.com/office/drawing/2014/main" id="{3FEBB5CE-6482-0849-90D3-604C6CD1F240}"/>
              </a:ext>
            </a:extLst>
          </p:cNvPr>
          <p:cNvSpPr/>
          <p:nvPr userDrawn="1"/>
        </p:nvSpPr>
        <p:spPr>
          <a:xfrm>
            <a:off x="776936" y="9609253"/>
            <a:ext cx="360675" cy="2885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875">
                <a:solidFill>
                  <a:srgbClr val="A6AAA9"/>
                </a:solidFill>
                <a:latin typeface="GT America Trial Light"/>
                <a:ea typeface="GT America Trial Light"/>
                <a:cs typeface="GT America Trial Light"/>
                <a:sym typeface="GT America Trial Light"/>
              </a:rPr>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t>‹#›</a:t>
            </a:fld>
            <a:r>
              <a:rPr sz="1875">
                <a:solidFill>
                  <a:srgbClr val="A6AAA9"/>
                </a:solidFill>
                <a:latin typeface="GT America Trial Light"/>
                <a:ea typeface="GT America Trial Light"/>
                <a:cs typeface="GT America Trial Light"/>
                <a:sym typeface="GT America Trial Light"/>
              </a:rPr>
              <a:t>￼</a:t>
            </a:r>
          </a:p>
        </p:txBody>
      </p:sp>
      <p:sp>
        <p:nvSpPr>
          <p:cNvPr id="14" name="Picture Placeholder 7">
            <a:extLst>
              <a:ext uri="{FF2B5EF4-FFF2-40B4-BE49-F238E27FC236}">
                <a16:creationId xmlns:a16="http://schemas.microsoft.com/office/drawing/2014/main" id="{DD248F32-9DD6-9C46-A727-CC481A8A26CA}"/>
              </a:ext>
            </a:extLst>
          </p:cNvPr>
          <p:cNvSpPr>
            <a:spLocks noGrp="1"/>
          </p:cNvSpPr>
          <p:nvPr>
            <p:ph type="pic" sz="quarter" idx="12"/>
          </p:nvPr>
        </p:nvSpPr>
        <p:spPr>
          <a:xfrm>
            <a:off x="10730852" y="2871786"/>
            <a:ext cx="5978033" cy="5670329"/>
          </a:xfrm>
          <a:prstGeom prst="rect">
            <a:avLst/>
          </a:prstGeom>
        </p:spPr>
        <p:txBody>
          <a:bodyPr/>
          <a:lstStyle>
            <a:lvl1pPr marL="0" indent="0">
              <a:buNone/>
              <a:defRPr/>
            </a:lvl1pPr>
          </a:lstStyle>
          <a:p>
            <a:endParaRPr lang="en-US"/>
          </a:p>
        </p:txBody>
      </p:sp>
      <p:sp>
        <p:nvSpPr>
          <p:cNvPr id="15" name="Text Placeholder 3">
            <a:extLst>
              <a:ext uri="{FF2B5EF4-FFF2-40B4-BE49-F238E27FC236}">
                <a16:creationId xmlns:a16="http://schemas.microsoft.com/office/drawing/2014/main" id="{74066F46-F815-3540-A508-79D4A69FB15F}"/>
              </a:ext>
            </a:extLst>
          </p:cNvPr>
          <p:cNvSpPr>
            <a:spLocks noGrp="1"/>
          </p:cNvSpPr>
          <p:nvPr>
            <p:ph type="body" sz="quarter" idx="13"/>
          </p:nvPr>
        </p:nvSpPr>
        <p:spPr>
          <a:xfrm>
            <a:off x="935833" y="2871786"/>
            <a:ext cx="9446660" cy="5670329"/>
          </a:xfrm>
          <a:prstGeom prst="rect">
            <a:avLst/>
          </a:prstGeom>
        </p:spPr>
        <p:txBody>
          <a:bodyPr/>
          <a:lstStyle>
            <a:lvl1pPr marL="0" indent="0">
              <a:buNone/>
              <a:defRPr>
                <a:solidFill>
                  <a:srgbClr val="12263F"/>
                </a:solidFill>
                <a:latin typeface="Arial" panose="020B0604020202020204" pitchFamily="34" charset="0"/>
                <a:cs typeface="Arial" panose="020B0604020202020204" pitchFamily="34" charset="0"/>
              </a:defRPr>
            </a:lvl1pPr>
            <a:lvl2pPr>
              <a:defRPr>
                <a:solidFill>
                  <a:srgbClr val="12263F"/>
                </a:solidFill>
                <a:latin typeface="Arial" panose="020B0604020202020204" pitchFamily="34" charset="0"/>
                <a:cs typeface="Arial" panose="020B0604020202020204" pitchFamily="34" charset="0"/>
              </a:defRPr>
            </a:lvl2pPr>
            <a:lvl3pPr>
              <a:defRPr>
                <a:solidFill>
                  <a:srgbClr val="12263F"/>
                </a:solidFill>
                <a:latin typeface="Arial" panose="020B0604020202020204" pitchFamily="34" charset="0"/>
                <a:cs typeface="Arial" panose="020B0604020202020204" pitchFamily="34" charset="0"/>
              </a:defRPr>
            </a:lvl3pPr>
            <a:lvl4pPr>
              <a:defRPr>
                <a:solidFill>
                  <a:srgbClr val="12263F"/>
                </a:solidFill>
                <a:latin typeface="Arial" panose="020B0604020202020204" pitchFamily="34" charset="0"/>
                <a:cs typeface="Arial" panose="020B0604020202020204" pitchFamily="34" charset="0"/>
              </a:defRPr>
            </a:lvl4pPr>
            <a:lvl5pPr>
              <a:defRPr b="1">
                <a:solidFill>
                  <a:srgbClr val="12263F"/>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3"/>
            <a:endParaRPr lang="en-GB"/>
          </a:p>
          <a:p>
            <a:pPr lvl="3"/>
            <a:endParaRPr lang="en-GB"/>
          </a:p>
          <a:p>
            <a:pPr lvl="4"/>
            <a:r>
              <a:rPr lang="en-GB"/>
              <a:t>Fifth level</a:t>
            </a:r>
            <a:endParaRPr lang="en-US"/>
          </a:p>
        </p:txBody>
      </p:sp>
      <p:sp>
        <p:nvSpPr>
          <p:cNvPr id="16" name="Title 2">
            <a:extLst>
              <a:ext uri="{FF2B5EF4-FFF2-40B4-BE49-F238E27FC236}">
                <a16:creationId xmlns:a16="http://schemas.microsoft.com/office/drawing/2014/main" id="{98CEF9D4-A66B-9845-9F61-E0DC819DCA6C}"/>
              </a:ext>
            </a:extLst>
          </p:cNvPr>
          <p:cNvSpPr>
            <a:spLocks noGrp="1"/>
          </p:cNvSpPr>
          <p:nvPr>
            <p:ph type="title"/>
          </p:nvPr>
        </p:nvSpPr>
        <p:spPr>
          <a:xfrm>
            <a:off x="935484" y="704692"/>
            <a:ext cx="15773400" cy="1988345"/>
          </a:xfrm>
          <a:prstGeom prst="rect">
            <a:avLst/>
          </a:prstGeom>
        </p:spPr>
        <p:txBody>
          <a:bodyPr/>
          <a:lstStyle>
            <a:lvl1pPr>
              <a:lnSpc>
                <a:spcPct val="100000"/>
              </a:lnSpc>
              <a:defRPr sz="5100" b="1">
                <a:solidFill>
                  <a:srgbClr val="12263F"/>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2" name="Rectangle 1">
            <a:extLst>
              <a:ext uri="{FF2B5EF4-FFF2-40B4-BE49-F238E27FC236}">
                <a16:creationId xmlns:a16="http://schemas.microsoft.com/office/drawing/2014/main" id="{1B34E7A3-730D-455D-4B9C-EB60365F00A4}"/>
              </a:ext>
            </a:extLst>
          </p:cNvPr>
          <p:cNvSpPr/>
          <p:nvPr userDrawn="1"/>
        </p:nvSpPr>
        <p:spPr>
          <a:xfrm>
            <a:off x="0" y="0"/>
            <a:ext cx="339036" cy="10287000"/>
          </a:xfrm>
          <a:prstGeom prst="rect">
            <a:avLst/>
          </a:prstGeom>
          <a:solidFill>
            <a:srgbClr val="FF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Rectangle 2">
            <a:extLst>
              <a:ext uri="{FF2B5EF4-FFF2-40B4-BE49-F238E27FC236}">
                <a16:creationId xmlns:a16="http://schemas.microsoft.com/office/drawing/2014/main" id="{D66A0E18-4061-4471-4A19-0F3841A8F3D4}"/>
              </a:ext>
            </a:extLst>
          </p:cNvPr>
          <p:cNvSpPr/>
          <p:nvPr userDrawn="1"/>
        </p:nvSpPr>
        <p:spPr>
          <a:xfrm>
            <a:off x="8947130" y="9686270"/>
            <a:ext cx="9144000" cy="323165"/>
          </a:xfrm>
          <a:prstGeom prst="rect">
            <a:avLst/>
          </a:prstGeom>
        </p:spPr>
        <p:txBody>
          <a:bodyPr>
            <a:spAutoFit/>
          </a:bodyPr>
          <a:lstStyle/>
          <a:p>
            <a:pPr algn="r"/>
            <a:r>
              <a:rPr lang="en-US" sz="1500" b="0" i="0">
                <a:solidFill>
                  <a:schemeClr val="bg1">
                    <a:lumMod val="50000"/>
                  </a:schemeClr>
                </a:solidFill>
                <a:effectLst/>
                <a:latin typeface="Slack-Lato"/>
              </a:rPr>
              <a:t>© The Key Support Services Ltd | For terms of use, visit </a:t>
            </a:r>
            <a:r>
              <a:rPr lang="en-US" sz="1500" b="0" i="0" u="none" strike="noStrike">
                <a:solidFill>
                  <a:schemeClr val="bg1">
                    <a:lumMod val="50000"/>
                  </a:schemeClr>
                </a:solidFill>
                <a:effectLst/>
                <a:latin typeface="Slack-Lato"/>
                <a:hlinkClick r:id="rId2">
                  <a:extLst>
                    <a:ext uri="{A12FA001-AC4F-418D-AE19-62706E023703}">
                      <ahyp:hlinkClr xmlns:ahyp="http://schemas.microsoft.com/office/drawing/2018/hyperlinkcolor" val="tx"/>
                    </a:ext>
                  </a:extLst>
                </a:hlinkClick>
              </a:rPr>
              <a:t>thekeysupport.com/terms</a:t>
            </a:r>
            <a:endParaRPr lang="en-GB" sz="1500">
              <a:solidFill>
                <a:schemeClr val="bg1">
                  <a:lumMod val="50000"/>
                </a:schemeClr>
              </a:solidFill>
            </a:endParaRPr>
          </a:p>
        </p:txBody>
      </p:sp>
    </p:spTree>
    <p:extLst>
      <p:ext uri="{BB962C8B-B14F-4D97-AF65-F5344CB8AC3E}">
        <p14:creationId xmlns:p14="http://schemas.microsoft.com/office/powerpoint/2010/main" val="26686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2. Copy Call Out &amp; Photo Slide">
  <p:cSld name="12. Copy Call Out &amp; Photo Slide">
    <p:spTree>
      <p:nvGrpSpPr>
        <p:cNvPr id="1" name="Shape 48"/>
        <p:cNvGrpSpPr/>
        <p:nvPr/>
      </p:nvGrpSpPr>
      <p:grpSpPr>
        <a:xfrm>
          <a:off x="0" y="0"/>
          <a:ext cx="0" cy="0"/>
          <a:chOff x="0" y="0"/>
          <a:chExt cx="0" cy="0"/>
        </a:xfrm>
      </p:grpSpPr>
      <p:sp>
        <p:nvSpPr>
          <p:cNvPr id="49" name="Google Shape;49;p97"/>
          <p:cNvSpPr>
            <a:spLocks noGrp="1"/>
          </p:cNvSpPr>
          <p:nvPr>
            <p:ph type="pic" idx="2"/>
          </p:nvPr>
        </p:nvSpPr>
        <p:spPr>
          <a:xfrm>
            <a:off x="10730852" y="2871786"/>
            <a:ext cx="5978033" cy="5670329"/>
          </a:xfrm>
          <a:prstGeom prst="rect">
            <a:avLst/>
          </a:prstGeom>
          <a:noFill/>
          <a:ln>
            <a:noFill/>
          </a:ln>
        </p:spPr>
      </p:sp>
      <p:sp>
        <p:nvSpPr>
          <p:cNvPr id="50" name="Google Shape;50;p97"/>
          <p:cNvSpPr txBox="1">
            <a:spLocks noGrp="1"/>
          </p:cNvSpPr>
          <p:nvPr>
            <p:ph type="body" idx="1"/>
          </p:nvPr>
        </p:nvSpPr>
        <p:spPr>
          <a:xfrm>
            <a:off x="935833" y="2871786"/>
            <a:ext cx="9446660" cy="5670329"/>
          </a:xfrm>
          <a:prstGeom prst="rect">
            <a:avLst/>
          </a:prstGeom>
          <a:noFill/>
          <a:ln>
            <a:noFill/>
          </a:ln>
        </p:spPr>
        <p:txBody>
          <a:bodyPr spcFirstLastPara="1" wrap="square" lIns="91425" tIns="45700" rIns="91425" bIns="45700" anchor="t" anchorCtr="0">
            <a:noAutofit/>
          </a:bodyPr>
          <a:lstStyle>
            <a:lvl1pPr marL="685800" marR="0" lvl="0" indent="-342900" algn="l" rtl="0">
              <a:lnSpc>
                <a:spcPct val="90000"/>
              </a:lnSpc>
              <a:spcBef>
                <a:spcPts val="1500"/>
              </a:spcBef>
              <a:spcAft>
                <a:spcPts val="0"/>
              </a:spcAft>
              <a:buClr>
                <a:srgbClr val="12263F"/>
              </a:buClr>
              <a:buSzPts val="2800"/>
              <a:buFont typeface="Arial"/>
              <a:buNone/>
              <a:defRPr sz="4200" b="0" i="0" u="none" strike="noStrike" cap="none">
                <a:solidFill>
                  <a:srgbClr val="12263F"/>
                </a:solidFill>
                <a:latin typeface="Arial"/>
                <a:ea typeface="Arial"/>
                <a:cs typeface="Arial"/>
                <a:sym typeface="Arial"/>
              </a:defRPr>
            </a:lvl1pPr>
            <a:lvl2pPr marL="1371600" marR="0" lvl="1" indent="-571500" algn="l" rtl="0">
              <a:lnSpc>
                <a:spcPct val="90000"/>
              </a:lnSpc>
              <a:spcBef>
                <a:spcPts val="750"/>
              </a:spcBef>
              <a:spcAft>
                <a:spcPts val="0"/>
              </a:spcAft>
              <a:buClr>
                <a:srgbClr val="12263F"/>
              </a:buClr>
              <a:buSzPts val="2400"/>
              <a:buFont typeface="Arial"/>
              <a:buChar char="•"/>
              <a:defRPr sz="3600" b="0" i="0" u="none" strike="noStrike" cap="none">
                <a:solidFill>
                  <a:srgbClr val="12263F"/>
                </a:solidFill>
                <a:latin typeface="Arial"/>
                <a:ea typeface="Arial"/>
                <a:cs typeface="Arial"/>
                <a:sym typeface="Arial"/>
              </a:defRPr>
            </a:lvl2pPr>
            <a:lvl3pPr marL="2057400" marR="0" lvl="2" indent="-533400" algn="l" rtl="0">
              <a:lnSpc>
                <a:spcPct val="90000"/>
              </a:lnSpc>
              <a:spcBef>
                <a:spcPts val="750"/>
              </a:spcBef>
              <a:spcAft>
                <a:spcPts val="0"/>
              </a:spcAft>
              <a:buClr>
                <a:srgbClr val="12263F"/>
              </a:buClr>
              <a:buSzPts val="2000"/>
              <a:buFont typeface="Arial"/>
              <a:buChar char="•"/>
              <a:defRPr sz="3000" b="0" i="0" u="none" strike="noStrike" cap="none">
                <a:solidFill>
                  <a:srgbClr val="12263F"/>
                </a:solidFill>
                <a:latin typeface="Arial"/>
                <a:ea typeface="Arial"/>
                <a:cs typeface="Arial"/>
                <a:sym typeface="Arial"/>
              </a:defRPr>
            </a:lvl3pPr>
            <a:lvl4pPr marL="2743200" marR="0" lvl="3" indent="-514350" algn="l" rtl="0">
              <a:lnSpc>
                <a:spcPct val="90000"/>
              </a:lnSpc>
              <a:spcBef>
                <a:spcPts val="750"/>
              </a:spcBef>
              <a:spcAft>
                <a:spcPts val="0"/>
              </a:spcAft>
              <a:buClr>
                <a:srgbClr val="12263F"/>
              </a:buClr>
              <a:buSzPts val="1800"/>
              <a:buFont typeface="Arial"/>
              <a:buChar char="•"/>
              <a:defRPr sz="2700" b="0" i="0" u="none" strike="noStrike" cap="none">
                <a:solidFill>
                  <a:srgbClr val="12263F"/>
                </a:solidFill>
                <a:latin typeface="Arial"/>
                <a:ea typeface="Arial"/>
                <a:cs typeface="Arial"/>
                <a:sym typeface="Arial"/>
              </a:defRPr>
            </a:lvl4pPr>
            <a:lvl5pPr marL="3429000" marR="0" lvl="4" indent="-514350" algn="l" rtl="0">
              <a:lnSpc>
                <a:spcPct val="90000"/>
              </a:lnSpc>
              <a:spcBef>
                <a:spcPts val="750"/>
              </a:spcBef>
              <a:spcAft>
                <a:spcPts val="0"/>
              </a:spcAft>
              <a:buClr>
                <a:srgbClr val="12263F"/>
              </a:buClr>
              <a:buSzPts val="1800"/>
              <a:buFont typeface="Arial"/>
              <a:buChar char="•"/>
              <a:defRPr sz="2700" b="1" i="0" u="none" strike="noStrike" cap="none">
                <a:solidFill>
                  <a:srgbClr val="12263F"/>
                </a:solidFill>
                <a:latin typeface="Arial"/>
                <a:ea typeface="Arial"/>
                <a:cs typeface="Arial"/>
                <a:sym typeface="Arial"/>
              </a:defRPr>
            </a:lvl5pPr>
            <a:lvl6pPr marL="4114800" marR="0" lvl="5" indent="-51435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Calibri"/>
                <a:ea typeface="Calibri"/>
                <a:cs typeface="Calibri"/>
                <a:sym typeface="Calibri"/>
              </a:defRPr>
            </a:lvl6pPr>
            <a:lvl7pPr marL="4800600" marR="0" lvl="6" indent="-51435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Calibri"/>
                <a:ea typeface="Calibri"/>
                <a:cs typeface="Calibri"/>
                <a:sym typeface="Calibri"/>
              </a:defRPr>
            </a:lvl7pPr>
            <a:lvl8pPr marL="5486400" marR="0" lvl="7" indent="-51435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Calibri"/>
                <a:ea typeface="Calibri"/>
                <a:cs typeface="Calibri"/>
                <a:sym typeface="Calibri"/>
              </a:defRPr>
            </a:lvl8pPr>
            <a:lvl9pPr marL="6172200" marR="0" lvl="8" indent="-51435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51" name="Google Shape;51;p97"/>
          <p:cNvSpPr txBox="1">
            <a:spLocks noGrp="1"/>
          </p:cNvSpPr>
          <p:nvPr>
            <p:ph type="title"/>
          </p:nvPr>
        </p:nvSpPr>
        <p:spPr>
          <a:xfrm>
            <a:off x="935484" y="704692"/>
            <a:ext cx="15773400" cy="198834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12263F"/>
              </a:buClr>
              <a:buSzPts val="3400"/>
              <a:buFont typeface="Arial"/>
              <a:buNone/>
              <a:defRPr sz="5100" b="1" i="0" u="none" strike="noStrike" cap="none">
                <a:solidFill>
                  <a:srgbClr val="12263F"/>
                </a:solidFill>
                <a:latin typeface="Arial"/>
                <a:ea typeface="Arial"/>
                <a:cs typeface="Arial"/>
                <a:sym typeface="Arial"/>
              </a:defRPr>
            </a:lvl1pPr>
            <a:lvl2pPr lvl="1">
              <a:spcBef>
                <a:spcPts val="0"/>
              </a:spcBef>
              <a:spcAft>
                <a:spcPts val="0"/>
              </a:spcAft>
              <a:buSzPts val="1400"/>
              <a:buNone/>
              <a:defRPr sz="2700"/>
            </a:lvl2pPr>
            <a:lvl3pPr lvl="2">
              <a:spcBef>
                <a:spcPts val="0"/>
              </a:spcBef>
              <a:spcAft>
                <a:spcPts val="0"/>
              </a:spcAft>
              <a:buSzPts val="1400"/>
              <a:buNone/>
              <a:defRPr sz="2700"/>
            </a:lvl3pPr>
            <a:lvl4pPr lvl="3">
              <a:spcBef>
                <a:spcPts val="0"/>
              </a:spcBef>
              <a:spcAft>
                <a:spcPts val="0"/>
              </a:spcAft>
              <a:buSzPts val="1400"/>
              <a:buNone/>
              <a:defRPr sz="2700"/>
            </a:lvl4pPr>
            <a:lvl5pPr lvl="4">
              <a:spcBef>
                <a:spcPts val="0"/>
              </a:spcBef>
              <a:spcAft>
                <a:spcPts val="0"/>
              </a:spcAft>
              <a:buSzPts val="1400"/>
              <a:buNone/>
              <a:defRPr sz="2700"/>
            </a:lvl5pPr>
            <a:lvl6pPr lvl="5">
              <a:spcBef>
                <a:spcPts val="0"/>
              </a:spcBef>
              <a:spcAft>
                <a:spcPts val="0"/>
              </a:spcAft>
              <a:buSzPts val="1400"/>
              <a:buNone/>
              <a:defRPr sz="2700"/>
            </a:lvl6pPr>
            <a:lvl7pPr lvl="6">
              <a:spcBef>
                <a:spcPts val="0"/>
              </a:spcBef>
              <a:spcAft>
                <a:spcPts val="0"/>
              </a:spcAft>
              <a:buSzPts val="1400"/>
              <a:buNone/>
              <a:defRPr sz="2700"/>
            </a:lvl7pPr>
            <a:lvl8pPr lvl="7">
              <a:spcBef>
                <a:spcPts val="0"/>
              </a:spcBef>
              <a:spcAft>
                <a:spcPts val="0"/>
              </a:spcAft>
              <a:buSzPts val="1400"/>
              <a:buNone/>
              <a:defRPr sz="2700"/>
            </a:lvl8pPr>
            <a:lvl9pPr lvl="8">
              <a:spcBef>
                <a:spcPts val="0"/>
              </a:spcBef>
              <a:spcAft>
                <a:spcPts val="0"/>
              </a:spcAft>
              <a:buSzPts val="1400"/>
              <a:buNone/>
              <a:defRPr sz="2700"/>
            </a:lvl9pPr>
          </a:lstStyle>
          <a:p>
            <a:endParaRPr/>
          </a:p>
        </p:txBody>
      </p:sp>
      <p:sp>
        <p:nvSpPr>
          <p:cNvPr id="52" name="Google Shape;52;p97"/>
          <p:cNvSpPr/>
          <p:nvPr/>
        </p:nvSpPr>
        <p:spPr>
          <a:xfrm>
            <a:off x="798575" y="9609252"/>
            <a:ext cx="339036" cy="28854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A6AAA9"/>
              </a:buClr>
              <a:buSzPts val="1250"/>
              <a:buFont typeface="Arial"/>
              <a:buNone/>
            </a:pPr>
            <a:fld id="{00000000-1234-1234-1234-123412341234}" type="slidenum">
              <a:rPr lang="en-GB" sz="1875">
                <a:solidFill>
                  <a:srgbClr val="A6AAA9"/>
                </a:solidFill>
                <a:latin typeface="Arial"/>
                <a:ea typeface="Arial"/>
                <a:cs typeface="Arial"/>
                <a:sym typeface="Arial"/>
              </a:rPr>
              <a:pPr marL="0" marR="0" lvl="0" indent="0" algn="r" rtl="0">
                <a:spcBef>
                  <a:spcPts val="0"/>
                </a:spcBef>
                <a:spcAft>
                  <a:spcPts val="0"/>
                </a:spcAft>
                <a:buClr>
                  <a:srgbClr val="A6AAA9"/>
                </a:buClr>
                <a:buSzPts val="1250"/>
                <a:buFont typeface="Arial"/>
                <a:buNone/>
              </a:pPr>
              <a:t>‹#›</a:t>
            </a:fld>
            <a:r>
              <a:rPr lang="en-GB" sz="1875">
                <a:solidFill>
                  <a:srgbClr val="A6AAA9"/>
                </a:solidFill>
                <a:latin typeface="Arial"/>
                <a:ea typeface="Arial"/>
                <a:cs typeface="Arial"/>
                <a:sym typeface="Arial"/>
              </a:rPr>
              <a:t>￼</a:t>
            </a:r>
            <a:endParaRPr sz="2100"/>
          </a:p>
        </p:txBody>
      </p:sp>
      <p:sp>
        <p:nvSpPr>
          <p:cNvPr id="53" name="Google Shape;53;p97"/>
          <p:cNvSpPr/>
          <p:nvPr/>
        </p:nvSpPr>
        <p:spPr>
          <a:xfrm>
            <a:off x="0" y="0"/>
            <a:ext cx="339036" cy="10287000"/>
          </a:xfrm>
          <a:prstGeom prst="rect">
            <a:avLst/>
          </a:prstGeom>
          <a:solidFill>
            <a:srgbClr val="FFCD00"/>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4" name="Google Shape;54;p97"/>
          <p:cNvSpPr/>
          <p:nvPr/>
        </p:nvSpPr>
        <p:spPr>
          <a:xfrm>
            <a:off x="8947130" y="9686270"/>
            <a:ext cx="9144000" cy="369332"/>
          </a:xfrm>
          <a:prstGeom prst="rect">
            <a:avLst/>
          </a:prstGeom>
          <a:noFill/>
          <a:ln>
            <a:noFill/>
          </a:ln>
        </p:spPr>
        <p:txBody>
          <a:bodyPr spcFirstLastPara="1" wrap="square" lIns="137138" tIns="68550" rIns="137138" bIns="68550" anchor="t" anchorCtr="0">
            <a:spAutoFit/>
          </a:bodyPr>
          <a:lstStyle/>
          <a:p>
            <a:pPr marL="0" marR="0" lvl="0" indent="0" algn="r" rtl="0">
              <a:spcBef>
                <a:spcPts val="0"/>
              </a:spcBef>
              <a:spcAft>
                <a:spcPts val="0"/>
              </a:spcAft>
              <a:buNone/>
            </a:pPr>
            <a:r>
              <a:rPr lang="en-GB" sz="1500" b="0" i="0">
                <a:solidFill>
                  <a:srgbClr val="7F7F7F"/>
                </a:solidFill>
                <a:latin typeface="Lato"/>
                <a:ea typeface="Lato"/>
                <a:cs typeface="Lato"/>
                <a:sym typeface="Lato"/>
              </a:rPr>
              <a:t>© The Key Support Services Ltd | For terms of use, visit </a:t>
            </a:r>
            <a:r>
              <a:rPr lang="en-GB" sz="1500" b="0" i="0" u="sng" strike="noStrike">
                <a:solidFill>
                  <a:srgbClr val="7F7F7F"/>
                </a:solidFill>
                <a:latin typeface="Lato"/>
                <a:ea typeface="Lato"/>
                <a:cs typeface="Lato"/>
                <a:sym typeface="Lato"/>
                <a:hlinkClick r:id="rId2">
                  <a:extLst>
                    <a:ext uri="{A12FA001-AC4F-418D-AE19-62706E023703}">
                      <ahyp:hlinkClr xmlns:ahyp="http://schemas.microsoft.com/office/drawing/2018/hyperlinkcolor" val="tx"/>
                    </a:ext>
                  </a:extLst>
                </a:hlinkClick>
              </a:rPr>
              <a:t>thekeysupport.com/terms</a:t>
            </a:r>
            <a:endParaRPr sz="150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2062349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Blank Copy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F781417-9AD5-5CFD-FAA5-C3BE3C7DBC1E}"/>
              </a:ext>
            </a:extLst>
          </p:cNvPr>
          <p:cNvSpPr>
            <a:spLocks noGrp="1"/>
          </p:cNvSpPr>
          <p:nvPr>
            <p:ph type="body" sz="quarter" idx="11"/>
          </p:nvPr>
        </p:nvSpPr>
        <p:spPr>
          <a:xfrm>
            <a:off x="1064777" y="3253563"/>
            <a:ext cx="5262872" cy="3272313"/>
          </a:xfrm>
          <a:prstGeom prst="rect">
            <a:avLst/>
          </a:prstGeom>
        </p:spPr>
        <p:txBody>
          <a:bodyPr/>
          <a:lstStyle>
            <a:lvl1pPr marL="0" indent="0">
              <a:lnSpc>
                <a:spcPct val="100000"/>
              </a:lnSpc>
              <a:buNone/>
              <a:defRPr sz="7200" b="1">
                <a:solidFill>
                  <a:srgbClr val="12263F"/>
                </a:solidFill>
                <a:latin typeface="Arial" panose="020B0604020202020204" pitchFamily="34" charset="0"/>
                <a:cs typeface="Arial" panose="020B0604020202020204" pitchFamily="34" charset="0"/>
              </a:defRPr>
            </a:lvl1pPr>
            <a:lvl2pPr>
              <a:defRPr sz="2700">
                <a:latin typeface="Arial" panose="020B0604020202020204" pitchFamily="34" charset="0"/>
                <a:cs typeface="Arial" panose="020B0604020202020204" pitchFamily="34" charset="0"/>
              </a:defRPr>
            </a:lvl2pPr>
            <a:lvl3pPr>
              <a:defRPr sz="2700">
                <a:latin typeface="Arial" panose="020B0604020202020204" pitchFamily="34" charset="0"/>
                <a:cs typeface="Arial" panose="020B0604020202020204" pitchFamily="34" charset="0"/>
              </a:defRPr>
            </a:lvl3pPr>
            <a:lvl4pPr>
              <a:defRPr sz="2700">
                <a:latin typeface="Arial" panose="020B0604020202020204" pitchFamily="34" charset="0"/>
                <a:cs typeface="Arial" panose="020B0604020202020204" pitchFamily="34" charset="0"/>
              </a:defRPr>
            </a:lvl4pPr>
            <a:lvl5pPr>
              <a:defRPr sz="2700">
                <a:latin typeface="Arial" panose="020B0604020202020204" pitchFamily="34" charset="0"/>
                <a:cs typeface="Arial" panose="020B0604020202020204" pitchFamily="34" charset="0"/>
              </a:defRPr>
            </a:lvl5pPr>
          </a:lstStyle>
          <a:p>
            <a:pPr lvl="0"/>
            <a:r>
              <a:rPr lang="en-GB"/>
              <a:t>Click to edit Master text styles</a:t>
            </a:r>
          </a:p>
        </p:txBody>
      </p:sp>
      <p:sp>
        <p:nvSpPr>
          <p:cNvPr id="30" name="TextBox 29">
            <a:extLst>
              <a:ext uri="{FF2B5EF4-FFF2-40B4-BE49-F238E27FC236}">
                <a16:creationId xmlns:a16="http://schemas.microsoft.com/office/drawing/2014/main" id="{48BDEB82-4D70-8155-A9BA-61D7B7D4CBA0}"/>
              </a:ext>
            </a:extLst>
          </p:cNvPr>
          <p:cNvSpPr txBox="1"/>
          <p:nvPr userDrawn="1"/>
        </p:nvSpPr>
        <p:spPr>
          <a:xfrm>
            <a:off x="11881885" y="3253563"/>
            <a:ext cx="277097" cy="553998"/>
          </a:xfrm>
          <a:prstGeom prst="rect">
            <a:avLst/>
          </a:prstGeom>
          <a:noFill/>
        </p:spPr>
        <p:txBody>
          <a:bodyPr wrap="square" rtlCol="0">
            <a:spAutoFit/>
          </a:bodyPr>
          <a:lstStyle/>
          <a:p>
            <a:endParaRPr lang="en-US" sz="2700"/>
          </a:p>
        </p:txBody>
      </p:sp>
      <p:sp>
        <p:nvSpPr>
          <p:cNvPr id="9" name="Shape 19">
            <a:extLst>
              <a:ext uri="{FF2B5EF4-FFF2-40B4-BE49-F238E27FC236}">
                <a16:creationId xmlns:a16="http://schemas.microsoft.com/office/drawing/2014/main" id="{A546462F-919A-724D-B1F4-75C7E79A682E}"/>
              </a:ext>
            </a:extLst>
          </p:cNvPr>
          <p:cNvSpPr/>
          <p:nvPr userDrawn="1"/>
        </p:nvSpPr>
        <p:spPr>
          <a:xfrm>
            <a:off x="798575" y="9609252"/>
            <a:ext cx="339036" cy="28854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875">
                <a:solidFill>
                  <a:srgbClr val="A6AAA9"/>
                </a:solidFill>
                <a:latin typeface="GT America Trial Light"/>
                <a:ea typeface="GT America Trial Light"/>
                <a:cs typeface="GT America Trial Light"/>
                <a:sym typeface="GT America Trial Light"/>
              </a:rPr>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t>‹#›</a:t>
            </a:fld>
            <a:r>
              <a:rPr sz="1875">
                <a:solidFill>
                  <a:srgbClr val="A6AAA9"/>
                </a:solidFill>
                <a:latin typeface="GT America Trial Light"/>
                <a:ea typeface="GT America Trial Light"/>
                <a:cs typeface="GT America Trial Light"/>
                <a:sym typeface="GT America Trial Light"/>
              </a:rPr>
              <a:t>￼</a:t>
            </a:r>
          </a:p>
        </p:txBody>
      </p:sp>
      <p:sp>
        <p:nvSpPr>
          <p:cNvPr id="2" name="Rectangle 1">
            <a:extLst>
              <a:ext uri="{FF2B5EF4-FFF2-40B4-BE49-F238E27FC236}">
                <a16:creationId xmlns:a16="http://schemas.microsoft.com/office/drawing/2014/main" id="{D60CCA3C-7C7D-7664-AFF2-75D8216E1AB2}"/>
              </a:ext>
            </a:extLst>
          </p:cNvPr>
          <p:cNvSpPr/>
          <p:nvPr userDrawn="1"/>
        </p:nvSpPr>
        <p:spPr>
          <a:xfrm>
            <a:off x="0" y="0"/>
            <a:ext cx="339036" cy="10287000"/>
          </a:xfrm>
          <a:prstGeom prst="rect">
            <a:avLst/>
          </a:prstGeom>
          <a:solidFill>
            <a:srgbClr val="FF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7">
            <a:extLst>
              <a:ext uri="{FF2B5EF4-FFF2-40B4-BE49-F238E27FC236}">
                <a16:creationId xmlns:a16="http://schemas.microsoft.com/office/drawing/2014/main" id="{752BC70B-63C8-6BE4-A891-AB44E9545455}"/>
              </a:ext>
            </a:extLst>
          </p:cNvPr>
          <p:cNvSpPr/>
          <p:nvPr userDrawn="1"/>
        </p:nvSpPr>
        <p:spPr>
          <a:xfrm>
            <a:off x="8947130" y="9686270"/>
            <a:ext cx="9144000" cy="323165"/>
          </a:xfrm>
          <a:prstGeom prst="rect">
            <a:avLst/>
          </a:prstGeom>
        </p:spPr>
        <p:txBody>
          <a:bodyPr wrap="square">
            <a:spAutoFit/>
          </a:bodyPr>
          <a:lstStyle/>
          <a:p>
            <a:pPr algn="r"/>
            <a:r>
              <a:rPr lang="en-US" sz="1500" b="0" i="0">
                <a:solidFill>
                  <a:schemeClr val="bg1">
                    <a:lumMod val="50000"/>
                  </a:schemeClr>
                </a:solidFill>
                <a:effectLst/>
                <a:latin typeface="Slack-Lato"/>
              </a:rPr>
              <a:t>© The Key Support Services Ltd | For terms of use, visit </a:t>
            </a:r>
            <a:r>
              <a:rPr lang="en-US" sz="1500" b="0" i="0" u="none" strike="noStrike">
                <a:solidFill>
                  <a:schemeClr val="bg1">
                    <a:lumMod val="50000"/>
                  </a:schemeClr>
                </a:solidFill>
                <a:effectLst/>
                <a:latin typeface="Slack-Lato"/>
                <a:hlinkClick r:id="rId2">
                  <a:extLst>
                    <a:ext uri="{A12FA001-AC4F-418D-AE19-62706E023703}">
                      <ahyp:hlinkClr xmlns:ahyp="http://schemas.microsoft.com/office/drawing/2018/hyperlinkcolor" val="tx"/>
                    </a:ext>
                  </a:extLst>
                </a:hlinkClick>
              </a:rPr>
              <a:t>thekeysupport.com/terms</a:t>
            </a:r>
            <a:endParaRPr lang="en-GB" sz="1500">
              <a:solidFill>
                <a:schemeClr val="bg1">
                  <a:lumMod val="50000"/>
                </a:schemeClr>
              </a:solidFill>
            </a:endParaRPr>
          </a:p>
        </p:txBody>
      </p:sp>
    </p:spTree>
    <p:extLst>
      <p:ext uri="{BB962C8B-B14F-4D97-AF65-F5344CB8AC3E}">
        <p14:creationId xmlns:p14="http://schemas.microsoft.com/office/powerpoint/2010/main" val="136969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026356" y="3360506"/>
            <a:ext cx="8230771" cy="2948429"/>
          </a:xfrm>
        </p:spPr>
        <p:txBody>
          <a:bodyPr>
            <a:normAutofit/>
          </a:bodyPr>
          <a:lstStyle>
            <a:lvl1pPr marL="0" indent="0">
              <a:buNone/>
              <a:defRPr sz="2400">
                <a:solidFill>
                  <a:schemeClr val="accent3"/>
                </a:solidFill>
                <a:latin typeface="Montserrat Classic" panose="020B060402020202020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a:t>
            </a:r>
          </a:p>
        </p:txBody>
      </p:sp>
      <p:sp>
        <p:nvSpPr>
          <p:cNvPr id="5" name="Date Placeholder 4"/>
          <p:cNvSpPr>
            <a:spLocks noGrp="1"/>
          </p:cNvSpPr>
          <p:nvPr>
            <p:ph type="dt" sz="half" idx="10"/>
          </p:nvPr>
        </p:nvSpPr>
        <p:spPr>
          <a:xfrm>
            <a:off x="1027528" y="9601202"/>
            <a:ext cx="2133600" cy="365125"/>
          </a:xfrm>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a:xfrm>
            <a:off x="3694528" y="9601202"/>
            <a:ext cx="2895600" cy="365125"/>
          </a:xfrm>
        </p:spPr>
        <p:txBody>
          <a:bodyPr/>
          <a:lstStyle/>
          <a:p>
            <a:endParaRPr lang="en-US"/>
          </a:p>
        </p:txBody>
      </p:sp>
      <p:sp>
        <p:nvSpPr>
          <p:cNvPr id="7" name="Slide Number Placeholder 6"/>
          <p:cNvSpPr>
            <a:spLocks noGrp="1"/>
          </p:cNvSpPr>
          <p:nvPr>
            <p:ph type="sldNum" sz="quarter" idx="12"/>
          </p:nvPr>
        </p:nvSpPr>
        <p:spPr>
          <a:xfrm>
            <a:off x="7123528" y="9601202"/>
            <a:ext cx="2133600" cy="365125"/>
          </a:xfrm>
        </p:spPr>
        <p:txBody>
          <a:bodyPr/>
          <a:lstStyle/>
          <a:p>
            <a:fld id="{B6F15528-21DE-4FAA-801E-634DDDAF4B2B}" type="slidenum">
              <a:rPr lang="en-US" smtClean="0"/>
              <a:pPr/>
              <a:t>‹#›</a:t>
            </a:fld>
            <a:endParaRPr lang="en-US"/>
          </a:p>
        </p:txBody>
      </p:sp>
      <p:grpSp>
        <p:nvGrpSpPr>
          <p:cNvPr id="8" name="Group 2"/>
          <p:cNvGrpSpPr/>
          <p:nvPr userDrawn="1"/>
        </p:nvGrpSpPr>
        <p:grpSpPr>
          <a:xfrm>
            <a:off x="1028700" y="1574849"/>
            <a:ext cx="1856645" cy="68071"/>
            <a:chOff x="0" y="0"/>
            <a:chExt cx="488993" cy="17928"/>
          </a:xfrm>
        </p:grpSpPr>
        <p:sp>
          <p:nvSpPr>
            <p:cNvPr id="9"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707070"/>
            </a:solidFill>
          </p:spPr>
        </p:sp>
        <p:sp>
          <p:nvSpPr>
            <p:cNvPr id="10"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5"/>
          <p:cNvGrpSpPr/>
          <p:nvPr userDrawn="1"/>
        </p:nvGrpSpPr>
        <p:grpSpPr>
          <a:xfrm>
            <a:off x="14500957" y="1642920"/>
            <a:ext cx="2758345" cy="245871"/>
            <a:chOff x="0" y="0"/>
            <a:chExt cx="726478" cy="64756"/>
          </a:xfrm>
        </p:grpSpPr>
        <p:sp>
          <p:nvSpPr>
            <p:cNvPr id="12"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707070"/>
            </a:solidFill>
          </p:spPr>
        </p:sp>
        <p:sp>
          <p:nvSpPr>
            <p:cNvPr id="13"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14"/>
          <p:cNvSpPr/>
          <p:nvPr userDrawn="1"/>
        </p:nvSpPr>
        <p:spPr>
          <a:xfrm>
            <a:off x="1028701" y="663929"/>
            <a:ext cx="1864691" cy="729542"/>
          </a:xfrm>
          <a:custGeom>
            <a:avLst/>
            <a:gdLst/>
            <a:ahLst/>
            <a:cxnLst/>
            <a:rect l="l" t="t" r="r" b="b"/>
            <a:pathLst>
              <a:path w="1864691" h="729542">
                <a:moveTo>
                  <a:pt x="0" y="0"/>
                </a:moveTo>
                <a:lnTo>
                  <a:pt x="1864691" y="0"/>
                </a:lnTo>
                <a:lnTo>
                  <a:pt x="1864691" y="729542"/>
                </a:lnTo>
                <a:lnTo>
                  <a:pt x="0" y="729542"/>
                </a:lnTo>
                <a:lnTo>
                  <a:pt x="0" y="0"/>
                </a:lnTo>
                <a:close/>
              </a:path>
            </a:pathLst>
          </a:custGeom>
          <a:blipFill>
            <a:blip r:embed="rId2"/>
            <a:stretch>
              <a:fillRect t="-19053" b="-24720"/>
            </a:stretch>
          </a:blipFill>
        </p:spPr>
      </p:sp>
      <p:sp>
        <p:nvSpPr>
          <p:cNvPr id="22" name="Picture Placeholder 21"/>
          <p:cNvSpPr>
            <a:spLocks noGrp="1"/>
          </p:cNvSpPr>
          <p:nvPr>
            <p:ph type="pic" sz="quarter" idx="13" hasCustomPrompt="1"/>
          </p:nvPr>
        </p:nvSpPr>
        <p:spPr>
          <a:xfrm>
            <a:off x="10744201" y="3360504"/>
            <a:ext cx="6477507" cy="6100739"/>
          </a:xfrm>
        </p:spPr>
        <p:txBody>
          <a:bodyPr/>
          <a:lstStyle>
            <a:lvl1pPr marL="0" indent="0">
              <a:buFontTx/>
              <a:buNone/>
              <a:defRPr/>
            </a:lvl1pPr>
          </a:lstStyle>
          <a:p>
            <a:r>
              <a:rPr lang="en-GB"/>
              <a:t>Insert image</a:t>
            </a:r>
          </a:p>
        </p:txBody>
      </p:sp>
      <p:sp>
        <p:nvSpPr>
          <p:cNvPr id="24" name="Text Placeholder 23"/>
          <p:cNvSpPr>
            <a:spLocks noGrp="1"/>
          </p:cNvSpPr>
          <p:nvPr>
            <p:ph type="body" sz="quarter" idx="14" hasCustomPrompt="1"/>
          </p:nvPr>
        </p:nvSpPr>
        <p:spPr>
          <a:xfrm>
            <a:off x="1027114" y="6467475"/>
            <a:ext cx="8230015" cy="508342"/>
          </a:xfrm>
        </p:spPr>
        <p:txBody>
          <a:bodyPr/>
          <a:lstStyle>
            <a:lvl1pPr marL="0" indent="0">
              <a:buFontTx/>
              <a:buNone/>
              <a:defRPr sz="2400">
                <a:solidFill>
                  <a:srgbClr val="0083C7"/>
                </a:solidFill>
                <a:latin typeface="Montserrat Classic Bold" panose="020B0604020202020204" charset="0"/>
              </a:defRPr>
            </a:lvl1pPr>
            <a:lvl2pPr>
              <a:defRPr sz="2400"/>
            </a:lvl2pPr>
          </a:lstStyle>
          <a:p>
            <a:pPr lvl="0"/>
            <a:r>
              <a:rPr lang="en-US"/>
              <a:t>Heading 2</a:t>
            </a:r>
          </a:p>
        </p:txBody>
      </p:sp>
      <p:sp>
        <p:nvSpPr>
          <p:cNvPr id="26" name="Text Placeholder 25"/>
          <p:cNvSpPr>
            <a:spLocks noGrp="1"/>
          </p:cNvSpPr>
          <p:nvPr>
            <p:ph type="body" sz="quarter" idx="15"/>
          </p:nvPr>
        </p:nvSpPr>
        <p:spPr>
          <a:xfrm>
            <a:off x="1027114" y="7134359"/>
            <a:ext cx="8230015" cy="2326884"/>
          </a:xfrm>
        </p:spPr>
        <p:txBody>
          <a:bodyPr>
            <a:normAutofit/>
          </a:bodyPr>
          <a:lstStyle>
            <a:lvl1pPr>
              <a:defRPr sz="2400">
                <a:latin typeface="Montserrat Classic" panose="020B0604020202020204" charset="0"/>
              </a:defRPr>
            </a:lvl1pPr>
            <a:lvl2pPr>
              <a:defRPr sz="2000">
                <a:latin typeface="Montserrat Classic" panose="020B0604020202020204" charset="0"/>
              </a:defRPr>
            </a:lvl2pPr>
            <a:lvl3pPr>
              <a:defRPr sz="1800">
                <a:latin typeface="Montserrat Classic" panose="020B0604020202020204" charset="0"/>
              </a:defRPr>
            </a:lvl3pPr>
            <a:lvl4pPr>
              <a:defRPr sz="1600">
                <a:latin typeface="Montserrat Classic" panose="020B0604020202020204" charset="0"/>
              </a:defRPr>
            </a:lvl4pPr>
            <a:lvl5pPr>
              <a:defRPr sz="1600"/>
            </a:lvl5pPr>
          </a:lstStyle>
          <a:p>
            <a:pPr lvl="0"/>
            <a:r>
              <a:rPr lang="en-US"/>
              <a:t>Edit Master text styles</a:t>
            </a:r>
          </a:p>
          <a:p>
            <a:pPr lvl="1"/>
            <a:r>
              <a:rPr lang="en-US"/>
              <a:t>Second level</a:t>
            </a:r>
          </a:p>
          <a:p>
            <a:pPr lvl="2"/>
            <a:r>
              <a:rPr lang="en-US"/>
              <a:t>Third level</a:t>
            </a:r>
          </a:p>
        </p:txBody>
      </p:sp>
      <p:sp>
        <p:nvSpPr>
          <p:cNvPr id="29" name="Title 28"/>
          <p:cNvSpPr>
            <a:spLocks noGrp="1"/>
          </p:cNvSpPr>
          <p:nvPr>
            <p:ph type="title" hasCustomPrompt="1"/>
          </p:nvPr>
        </p:nvSpPr>
        <p:spPr>
          <a:xfrm>
            <a:off x="1028700" y="2603355"/>
            <a:ext cx="8229600" cy="617192"/>
          </a:xfrm>
        </p:spPr>
        <p:txBody>
          <a:bodyPr>
            <a:normAutofit/>
          </a:bodyPr>
          <a:lstStyle>
            <a:lvl1pPr>
              <a:defRPr sz="4200"/>
            </a:lvl1pPr>
          </a:lstStyle>
          <a:p>
            <a:r>
              <a:rPr lang="en-US"/>
              <a:t>Click to edit title 1</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9. Summary Slide">
    <p:spTree>
      <p:nvGrpSpPr>
        <p:cNvPr id="1" name=""/>
        <p:cNvGrpSpPr/>
        <p:nvPr/>
      </p:nvGrpSpPr>
      <p:grpSpPr>
        <a:xfrm>
          <a:off x="0" y="0"/>
          <a:ext cx="0" cy="0"/>
          <a:chOff x="0" y="0"/>
          <a:chExt cx="0" cy="0"/>
        </a:xfrm>
      </p:grpSpPr>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935484" y="2287656"/>
            <a:ext cx="15773400" cy="5526882"/>
          </a:xfrm>
          <a:prstGeom prst="rect">
            <a:avLst/>
          </a:prstGeom>
        </p:spPr>
        <p:txBody>
          <a:bodyPr/>
          <a:lstStyle>
            <a:lvl1pPr marL="0" indent="0">
              <a:buNone/>
              <a:defRPr sz="3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p:txBody>
      </p:sp>
      <p:sp>
        <p:nvSpPr>
          <p:cNvPr id="9" name="Title 2">
            <a:extLst>
              <a:ext uri="{FF2B5EF4-FFF2-40B4-BE49-F238E27FC236}">
                <a16:creationId xmlns:a16="http://schemas.microsoft.com/office/drawing/2014/main" id="{DB70A307-B117-A6A9-6B7E-61A79E6276AF}"/>
              </a:ext>
            </a:extLst>
          </p:cNvPr>
          <p:cNvSpPr>
            <a:spLocks noGrp="1"/>
          </p:cNvSpPr>
          <p:nvPr>
            <p:ph type="title"/>
          </p:nvPr>
        </p:nvSpPr>
        <p:spPr>
          <a:xfrm>
            <a:off x="935484" y="704692"/>
            <a:ext cx="15773400" cy="1988345"/>
          </a:xfrm>
          <a:prstGeom prst="rect">
            <a:avLst/>
          </a:prstGeom>
        </p:spPr>
        <p:txBody>
          <a:bodyPr/>
          <a:lstStyle>
            <a:lvl1pPr>
              <a:lnSpc>
                <a:spcPct val="100000"/>
              </a:lnSpc>
              <a:defRPr sz="5100" b="1">
                <a:solidFill>
                  <a:srgbClr val="12263F"/>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Shape 19">
            <a:extLst>
              <a:ext uri="{FF2B5EF4-FFF2-40B4-BE49-F238E27FC236}">
                <a16:creationId xmlns:a16="http://schemas.microsoft.com/office/drawing/2014/main" id="{6E8188F7-F906-634D-97E1-A3510B203400}"/>
              </a:ext>
            </a:extLst>
          </p:cNvPr>
          <p:cNvSpPr/>
          <p:nvPr userDrawn="1"/>
        </p:nvSpPr>
        <p:spPr>
          <a:xfrm>
            <a:off x="798575" y="9609252"/>
            <a:ext cx="339036" cy="28854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875">
                <a:solidFill>
                  <a:srgbClr val="A6AAA9"/>
                </a:solidFill>
                <a:latin typeface="GT America Trial Light"/>
                <a:ea typeface="GT America Trial Light"/>
                <a:cs typeface="GT America Trial Light"/>
                <a:sym typeface="GT America Trial Light"/>
              </a:rPr>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t>‹#›</a:t>
            </a:fld>
            <a:r>
              <a:rPr sz="1875">
                <a:solidFill>
                  <a:srgbClr val="A6AAA9"/>
                </a:solidFill>
                <a:latin typeface="GT America Trial Light"/>
                <a:ea typeface="GT America Trial Light"/>
                <a:cs typeface="GT America Trial Light"/>
                <a:sym typeface="GT America Trial Light"/>
              </a:rPr>
              <a:t>￼</a:t>
            </a:r>
          </a:p>
        </p:txBody>
      </p:sp>
      <p:sp>
        <p:nvSpPr>
          <p:cNvPr id="3" name="Rectangle 2">
            <a:extLst>
              <a:ext uri="{FF2B5EF4-FFF2-40B4-BE49-F238E27FC236}">
                <a16:creationId xmlns:a16="http://schemas.microsoft.com/office/drawing/2014/main" id="{E23247CF-C4CA-5B21-40F9-DA58B19C91C7}"/>
              </a:ext>
            </a:extLst>
          </p:cNvPr>
          <p:cNvSpPr/>
          <p:nvPr userDrawn="1"/>
        </p:nvSpPr>
        <p:spPr>
          <a:xfrm>
            <a:off x="0" y="0"/>
            <a:ext cx="339036" cy="10287000"/>
          </a:xfrm>
          <a:prstGeom prst="rect">
            <a:avLst/>
          </a:prstGeom>
          <a:solidFill>
            <a:srgbClr val="FF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Rectangle 3">
            <a:extLst>
              <a:ext uri="{FF2B5EF4-FFF2-40B4-BE49-F238E27FC236}">
                <a16:creationId xmlns:a16="http://schemas.microsoft.com/office/drawing/2014/main" id="{DF5C57C8-56B0-474D-C4AD-E6727545C0CD}"/>
              </a:ext>
            </a:extLst>
          </p:cNvPr>
          <p:cNvSpPr/>
          <p:nvPr userDrawn="1"/>
        </p:nvSpPr>
        <p:spPr>
          <a:xfrm>
            <a:off x="8947130" y="9686270"/>
            <a:ext cx="9144000" cy="323165"/>
          </a:xfrm>
          <a:prstGeom prst="rect">
            <a:avLst/>
          </a:prstGeom>
        </p:spPr>
        <p:txBody>
          <a:bodyPr wrap="square">
            <a:spAutoFit/>
          </a:bodyPr>
          <a:lstStyle/>
          <a:p>
            <a:pPr algn="r"/>
            <a:r>
              <a:rPr lang="en-US" sz="1500" b="0" i="0">
                <a:solidFill>
                  <a:schemeClr val="bg1">
                    <a:lumMod val="50000"/>
                  </a:schemeClr>
                </a:solidFill>
                <a:effectLst/>
                <a:latin typeface="Slack-Lato"/>
              </a:rPr>
              <a:t>© The Key Support Services Ltd | For terms of use, visit </a:t>
            </a:r>
            <a:r>
              <a:rPr lang="en-US" sz="1500" b="0" i="0" u="none" strike="noStrike">
                <a:solidFill>
                  <a:schemeClr val="bg1">
                    <a:lumMod val="50000"/>
                  </a:schemeClr>
                </a:solidFill>
                <a:effectLst/>
                <a:latin typeface="Slack-Lato"/>
                <a:hlinkClick r:id="rId2">
                  <a:extLst>
                    <a:ext uri="{A12FA001-AC4F-418D-AE19-62706E023703}">
                      <ahyp:hlinkClr xmlns:ahyp="http://schemas.microsoft.com/office/drawing/2018/hyperlinkcolor" val="tx"/>
                    </a:ext>
                  </a:extLst>
                </a:hlinkClick>
              </a:rPr>
              <a:t>thekeysupport.com/terms</a:t>
            </a:r>
            <a:endParaRPr lang="en-GB" sz="1500">
              <a:solidFill>
                <a:schemeClr val="bg1">
                  <a:lumMod val="50000"/>
                </a:schemeClr>
              </a:solidFill>
            </a:endParaRPr>
          </a:p>
        </p:txBody>
      </p:sp>
    </p:spTree>
    <p:extLst>
      <p:ext uri="{BB962C8B-B14F-4D97-AF65-F5344CB8AC3E}">
        <p14:creationId xmlns:p14="http://schemas.microsoft.com/office/powerpoint/2010/main" val="517208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Text &amp; Pebble Photo Slid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3B787CFF-76E1-19BF-9D34-2053410BDABE}"/>
              </a:ext>
            </a:extLst>
          </p:cNvPr>
          <p:cNvSpPr>
            <a:spLocks noGrp="1"/>
          </p:cNvSpPr>
          <p:nvPr>
            <p:ph type="pic" sz="quarter" idx="10"/>
          </p:nvPr>
        </p:nvSpPr>
        <p:spPr>
          <a:xfrm>
            <a:off x="10041284" y="2993235"/>
            <a:ext cx="6692237" cy="5526882"/>
          </a:xfrm>
          <a:custGeom>
            <a:avLst/>
            <a:gdLst>
              <a:gd name="connsiteX0" fmla="*/ 0 w 4486275"/>
              <a:gd name="connsiteY0" fmla="*/ 2159000 h 4318000"/>
              <a:gd name="connsiteX1" fmla="*/ 2243138 w 4486275"/>
              <a:gd name="connsiteY1" fmla="*/ 0 h 4318000"/>
              <a:gd name="connsiteX2" fmla="*/ 4486276 w 4486275"/>
              <a:gd name="connsiteY2" fmla="*/ 2159000 h 4318000"/>
              <a:gd name="connsiteX3" fmla="*/ 2243138 w 4486275"/>
              <a:gd name="connsiteY3" fmla="*/ 4318000 h 4318000"/>
              <a:gd name="connsiteX4" fmla="*/ 0 w 4486275"/>
              <a:gd name="connsiteY4" fmla="*/ 2159000 h 4318000"/>
              <a:gd name="connsiteX0" fmla="*/ 0 w 5687755"/>
              <a:gd name="connsiteY0" fmla="*/ 1936991 h 4320276"/>
              <a:gd name="connsiteX1" fmla="*/ 3444617 w 5687755"/>
              <a:gd name="connsiteY1" fmla="*/ 1274 h 4320276"/>
              <a:gd name="connsiteX2" fmla="*/ 5687755 w 5687755"/>
              <a:gd name="connsiteY2" fmla="*/ 2160274 h 4320276"/>
              <a:gd name="connsiteX3" fmla="*/ 3444617 w 5687755"/>
              <a:gd name="connsiteY3" fmla="*/ 4319274 h 4320276"/>
              <a:gd name="connsiteX4" fmla="*/ 0 w 5687755"/>
              <a:gd name="connsiteY4" fmla="*/ 1936991 h 4320276"/>
              <a:gd name="connsiteX0" fmla="*/ 2488 w 5690243"/>
              <a:gd name="connsiteY0" fmla="*/ 2531725 h 4915010"/>
              <a:gd name="connsiteX1" fmla="*/ 4010631 w 5690243"/>
              <a:gd name="connsiteY1" fmla="*/ 584 h 4915010"/>
              <a:gd name="connsiteX2" fmla="*/ 5690243 w 5690243"/>
              <a:gd name="connsiteY2" fmla="*/ 2755008 h 4915010"/>
              <a:gd name="connsiteX3" fmla="*/ 3447105 w 5690243"/>
              <a:gd name="connsiteY3" fmla="*/ 4914008 h 4915010"/>
              <a:gd name="connsiteX4" fmla="*/ 2488 w 5690243"/>
              <a:gd name="connsiteY4" fmla="*/ 2531725 h 491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0243" h="4915010">
                <a:moveTo>
                  <a:pt x="2488" y="2531725"/>
                </a:moveTo>
                <a:cubicBezTo>
                  <a:pt x="96409" y="1712821"/>
                  <a:pt x="3062672" y="-36630"/>
                  <a:pt x="4010631" y="584"/>
                </a:cubicBezTo>
                <a:cubicBezTo>
                  <a:pt x="4958590" y="37798"/>
                  <a:pt x="5690243" y="1562625"/>
                  <a:pt x="5690243" y="2755008"/>
                </a:cubicBezTo>
                <a:cubicBezTo>
                  <a:pt x="5690243" y="3947391"/>
                  <a:pt x="4395064" y="4951222"/>
                  <a:pt x="3447105" y="4914008"/>
                </a:cubicBezTo>
                <a:cubicBezTo>
                  <a:pt x="2499146" y="4876794"/>
                  <a:pt x="-91433" y="3350629"/>
                  <a:pt x="2488" y="2531725"/>
                </a:cubicBezTo>
                <a:close/>
              </a:path>
            </a:pathLst>
          </a:custGeom>
        </p:spPr>
        <p:txBody>
          <a:bodyPr/>
          <a:lstStyle>
            <a:lvl1pPr marL="0" indent="0">
              <a:buNone/>
              <a:defRPr>
                <a:noFill/>
              </a:defRPr>
            </a:lvl1pPr>
          </a:lstStyle>
          <a:p>
            <a:endParaRPr lang="en-US"/>
          </a:p>
        </p:txBody>
      </p:sp>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1636201" y="3051000"/>
            <a:ext cx="8072849" cy="5526882"/>
          </a:xfrm>
          <a:prstGeom prst="rect">
            <a:avLst/>
          </a:prstGeom>
        </p:spPr>
        <p:txBody>
          <a:bodyPr>
            <a:noAutofit/>
          </a:bodyPr>
          <a:lstStyle>
            <a:lvl1pPr marL="0" indent="0">
              <a:buNone/>
              <a:defRPr sz="3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p:txBody>
      </p:sp>
      <p:sp>
        <p:nvSpPr>
          <p:cNvPr id="33" name="Title 2">
            <a:extLst>
              <a:ext uri="{FF2B5EF4-FFF2-40B4-BE49-F238E27FC236}">
                <a16:creationId xmlns:a16="http://schemas.microsoft.com/office/drawing/2014/main" id="{7E011F20-CC91-9063-C608-218F1D4AB377}"/>
              </a:ext>
            </a:extLst>
          </p:cNvPr>
          <p:cNvSpPr>
            <a:spLocks noGrp="1"/>
          </p:cNvSpPr>
          <p:nvPr>
            <p:ph type="title"/>
          </p:nvPr>
        </p:nvSpPr>
        <p:spPr>
          <a:xfrm>
            <a:off x="1636200" y="1371601"/>
            <a:ext cx="15097320" cy="1064525"/>
          </a:xfrm>
          <a:prstGeom prst="rect">
            <a:avLst/>
          </a:prstGeom>
        </p:spPr>
        <p:txBody>
          <a:bodyPr>
            <a:noAutofit/>
          </a:bodyPr>
          <a:lstStyle>
            <a:lvl1pPr>
              <a:lnSpc>
                <a:spcPct val="100000"/>
              </a:lnSpc>
              <a:defRPr sz="5100" b="1">
                <a:solidFill>
                  <a:srgbClr val="12263F"/>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6" name="Shape 19">
            <a:extLst>
              <a:ext uri="{FF2B5EF4-FFF2-40B4-BE49-F238E27FC236}">
                <a16:creationId xmlns:a16="http://schemas.microsoft.com/office/drawing/2014/main" id="{61C14421-0EBD-8CB3-42A9-86260775DE21}"/>
              </a:ext>
            </a:extLst>
          </p:cNvPr>
          <p:cNvSpPr/>
          <p:nvPr userDrawn="1"/>
        </p:nvSpPr>
        <p:spPr>
          <a:xfrm>
            <a:off x="798575" y="9609252"/>
            <a:ext cx="339036" cy="28854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875">
                <a:solidFill>
                  <a:srgbClr val="A6AAA9"/>
                </a:solidFill>
                <a:latin typeface="GT America Trial Light"/>
                <a:ea typeface="GT America Trial Light"/>
                <a:cs typeface="GT America Trial Light"/>
                <a:sym typeface="GT America Trial Light"/>
              </a:rPr>
              <a:pPr algn="r" defTabSz="619125" hangingPunct="0">
                <a:buClrTx/>
                <a:buFontTx/>
                <a:buNone/>
                <a:defRPr sz="2500">
                  <a:solidFill>
                    <a:srgbClr val="A6AAA9"/>
                  </a:solidFill>
                  <a:latin typeface="GT America Trial Light"/>
                  <a:ea typeface="GT America Trial Light"/>
                  <a:cs typeface="GT America Trial Light"/>
                  <a:sym typeface="GT America Trial Light"/>
                </a:defRPr>
              </a:pPr>
              <a:t>‹#›</a:t>
            </a:fld>
            <a:r>
              <a:rPr sz="1875">
                <a:solidFill>
                  <a:srgbClr val="A6AAA9"/>
                </a:solidFill>
                <a:latin typeface="GT America Trial Light"/>
                <a:ea typeface="GT America Trial Light"/>
                <a:cs typeface="GT America Trial Light"/>
                <a:sym typeface="GT America Trial Light"/>
              </a:rPr>
              <a:t>￼</a:t>
            </a:r>
          </a:p>
        </p:txBody>
      </p:sp>
    </p:spTree>
    <p:extLst>
      <p:ext uri="{BB962C8B-B14F-4D97-AF65-F5344CB8AC3E}">
        <p14:creationId xmlns:p14="http://schemas.microsoft.com/office/powerpoint/2010/main" val="1264770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Title 1"/>
          <p:cNvSpPr>
            <a:spLocks noGrp="1"/>
          </p:cNvSpPr>
          <p:nvPr>
            <p:ph type="ctrTitle" hasCustomPrompt="1"/>
          </p:nvPr>
        </p:nvSpPr>
        <p:spPr>
          <a:xfrm>
            <a:off x="2799247" y="3924300"/>
            <a:ext cx="13050353" cy="1470025"/>
          </a:xfrm>
        </p:spPr>
        <p:txBody>
          <a:bodyPr>
            <a:noAutofit/>
          </a:bodyPr>
          <a:lstStyle>
            <a:lvl1pPr algn="l">
              <a:defRPr sz="9600" baseline="0">
                <a:solidFill>
                  <a:srgbClr val="0083C7"/>
                </a:solidFill>
                <a:latin typeface="Trebuchet MS" panose="020B0603020202020204" pitchFamily="34" charset="0"/>
              </a:defRPr>
            </a:lvl1pPr>
          </a:lstStyle>
          <a:p>
            <a:r>
              <a:rPr lang="en-US"/>
              <a:t>THANK YOU</a:t>
            </a:r>
          </a:p>
        </p:txBody>
      </p:sp>
      <p:sp>
        <p:nvSpPr>
          <p:cNvPr id="6" name="Subtitle 2"/>
          <p:cNvSpPr>
            <a:spLocks noGrp="1"/>
          </p:cNvSpPr>
          <p:nvPr>
            <p:ph type="subTitle" idx="1" hasCustomPrompt="1"/>
          </p:nvPr>
        </p:nvSpPr>
        <p:spPr>
          <a:xfrm>
            <a:off x="2799246" y="5448300"/>
            <a:ext cx="13050353" cy="1752600"/>
          </a:xfrm>
        </p:spPr>
        <p:txBody>
          <a:bodyPr>
            <a:noAutofit/>
          </a:bodyPr>
          <a:lstStyle>
            <a:lvl1pPr marL="0" indent="0" algn="l">
              <a:buNone/>
              <a:defRPr sz="9600">
                <a:solidFill>
                  <a:srgbClr val="707070"/>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grpSp>
        <p:nvGrpSpPr>
          <p:cNvPr id="7" name="Group 2"/>
          <p:cNvGrpSpPr/>
          <p:nvPr userDrawn="1"/>
        </p:nvGrpSpPr>
        <p:grpSpPr>
          <a:xfrm>
            <a:off x="1240790" y="0"/>
            <a:ext cx="212090" cy="5143500"/>
            <a:chOff x="0" y="0"/>
            <a:chExt cx="55859" cy="1354667"/>
          </a:xfrm>
        </p:grpSpPr>
        <p:sp>
          <p:nvSpPr>
            <p:cNvPr id="8"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707070"/>
            </a:solidFill>
          </p:spPr>
        </p:sp>
        <p:sp>
          <p:nvSpPr>
            <p:cNvPr id="9"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5"/>
          <p:cNvGrpSpPr/>
          <p:nvPr userDrawn="1"/>
        </p:nvGrpSpPr>
        <p:grpSpPr>
          <a:xfrm>
            <a:off x="14500955" y="1866623"/>
            <a:ext cx="2758345" cy="245871"/>
            <a:chOff x="0" y="0"/>
            <a:chExt cx="726478" cy="64756"/>
          </a:xfrm>
        </p:grpSpPr>
        <p:sp>
          <p:nvSpPr>
            <p:cNvPr id="11"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707070"/>
            </a:solidFill>
          </p:spPr>
        </p:sp>
        <p:sp>
          <p:nvSpPr>
            <p:cNvPr id="12"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8"/>
          <p:cNvSpPr/>
          <p:nvPr userDrawn="1"/>
        </p:nvSpPr>
        <p:spPr>
          <a:xfrm>
            <a:off x="14639893" y="516291"/>
            <a:ext cx="2619407" cy="1024817"/>
          </a:xfrm>
          <a:custGeom>
            <a:avLst/>
            <a:gdLst/>
            <a:ahLst/>
            <a:cxnLst/>
            <a:rect l="l" t="t" r="r" b="b"/>
            <a:pathLst>
              <a:path w="2619407" h="1024817">
                <a:moveTo>
                  <a:pt x="0" y="0"/>
                </a:moveTo>
                <a:lnTo>
                  <a:pt x="2619407" y="0"/>
                </a:lnTo>
                <a:lnTo>
                  <a:pt x="2619407" y="1024818"/>
                </a:lnTo>
                <a:lnTo>
                  <a:pt x="0" y="1024818"/>
                </a:lnTo>
                <a:lnTo>
                  <a:pt x="0" y="0"/>
                </a:lnTo>
                <a:close/>
              </a:path>
            </a:pathLst>
          </a:custGeom>
          <a:blipFill>
            <a:blip r:embed="rId2"/>
            <a:stretch>
              <a:fillRect t="-19053" b="-24720"/>
            </a:stretch>
          </a:blipFill>
        </p:spPr>
      </p:sp>
      <p:sp>
        <p:nvSpPr>
          <p:cNvPr id="14" name="TextBox 11"/>
          <p:cNvSpPr txBox="1"/>
          <p:nvPr userDrawn="1"/>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101010"/>
                </a:solidFill>
                <a:latin typeface="Montserrat Classic"/>
              </a:rPr>
              <a:t>rphs.org.uk</a:t>
            </a:r>
          </a:p>
        </p:txBody>
      </p:sp>
    </p:spTree>
    <p:extLst>
      <p:ext uri="{BB962C8B-B14F-4D97-AF65-F5344CB8AC3E}">
        <p14:creationId xmlns:p14="http://schemas.microsoft.com/office/powerpoint/2010/main" val="3803038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683561"/>
            <a:ext cx="15544800" cy="2205038"/>
          </a:xfrm>
        </p:spPr>
        <p:txBody>
          <a:bodyPr/>
          <a:lstStyle>
            <a:lvl1pPr>
              <a:defRPr>
                <a:solidFill>
                  <a:schemeClr val="tx1">
                    <a:lumMod val="75000"/>
                    <a:lumOff val="25000"/>
                  </a:schemeClr>
                </a:solidFill>
              </a:defRPr>
            </a:lvl1pPr>
          </a:lstStyle>
          <a:p>
            <a:r>
              <a:rPr lang="en-US"/>
              <a:t>Click to edit Master title style</a:t>
            </a:r>
            <a:endParaRPr lang="en-GB"/>
          </a:p>
        </p:txBody>
      </p:sp>
    </p:spTree>
    <p:extLst>
      <p:ext uri="{BB962C8B-B14F-4D97-AF65-F5344CB8AC3E}">
        <p14:creationId xmlns:p14="http://schemas.microsoft.com/office/powerpoint/2010/main" val="2521354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8181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6002124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8701" y="3543302"/>
            <a:ext cx="803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83701" y="3543302"/>
            <a:ext cx="7937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6355" y="2490039"/>
            <a:ext cx="8229600" cy="711345"/>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 Placeholder 3"/>
          <p:cNvSpPr>
            <a:spLocks noGrp="1"/>
          </p:cNvSpPr>
          <p:nvPr>
            <p:ph type="body" sz="half" idx="2" hasCustomPrompt="1"/>
          </p:nvPr>
        </p:nvSpPr>
        <p:spPr>
          <a:xfrm>
            <a:off x="1026356" y="3360506"/>
            <a:ext cx="16194845" cy="2948429"/>
          </a:xfrm>
        </p:spPr>
        <p:txBody>
          <a:bodyPr>
            <a:normAutofit/>
          </a:bodyPr>
          <a:lstStyle>
            <a:lvl1pPr marL="0" indent="0">
              <a:buNone/>
              <a:defRPr sz="2400">
                <a:solidFill>
                  <a:schemeClr val="accent3"/>
                </a:solidFill>
                <a:latin typeface="Montserrat Classic" panose="020B060402020202020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a:t>
            </a:r>
          </a:p>
        </p:txBody>
      </p:sp>
      <p:sp>
        <p:nvSpPr>
          <p:cNvPr id="7" name="Text Placeholder 23"/>
          <p:cNvSpPr>
            <a:spLocks noGrp="1"/>
          </p:cNvSpPr>
          <p:nvPr>
            <p:ph type="body" sz="quarter" idx="14" hasCustomPrompt="1"/>
          </p:nvPr>
        </p:nvSpPr>
        <p:spPr>
          <a:xfrm>
            <a:off x="1027114" y="6467475"/>
            <a:ext cx="8230015" cy="508342"/>
          </a:xfrm>
        </p:spPr>
        <p:txBody>
          <a:bodyPr/>
          <a:lstStyle>
            <a:lvl1pPr marL="0" indent="0">
              <a:buFontTx/>
              <a:buNone/>
              <a:defRPr sz="2400">
                <a:solidFill>
                  <a:srgbClr val="0083C7"/>
                </a:solidFill>
                <a:latin typeface="Montserrat Classic Bold" panose="020B0604020202020204" charset="0"/>
              </a:defRPr>
            </a:lvl1pPr>
            <a:lvl2pPr>
              <a:defRPr sz="2400"/>
            </a:lvl2pPr>
          </a:lstStyle>
          <a:p>
            <a:pPr lvl="0"/>
            <a:r>
              <a:rPr lang="en-US"/>
              <a:t>Heading 2</a:t>
            </a:r>
          </a:p>
        </p:txBody>
      </p:sp>
      <p:sp>
        <p:nvSpPr>
          <p:cNvPr id="8" name="Text Placeholder 25"/>
          <p:cNvSpPr>
            <a:spLocks noGrp="1"/>
          </p:cNvSpPr>
          <p:nvPr>
            <p:ph type="body" sz="quarter" idx="15"/>
          </p:nvPr>
        </p:nvSpPr>
        <p:spPr>
          <a:xfrm>
            <a:off x="1027114" y="7134359"/>
            <a:ext cx="16194087" cy="2326884"/>
          </a:xfrm>
        </p:spPr>
        <p:txBody>
          <a:bodyPr>
            <a:normAutofit/>
          </a:bodyPr>
          <a:lstStyle>
            <a:lvl1pPr>
              <a:defRPr sz="2400">
                <a:latin typeface="Montserrat Classic" panose="020B0604020202020204" charset="0"/>
              </a:defRPr>
            </a:lvl1pPr>
            <a:lvl2pPr>
              <a:defRPr sz="2000">
                <a:latin typeface="Montserrat Classic" panose="020B0604020202020204" charset="0"/>
              </a:defRPr>
            </a:lvl2pPr>
            <a:lvl3pPr>
              <a:defRPr sz="1800">
                <a:latin typeface="Montserrat Classic" panose="020B0604020202020204" charset="0"/>
              </a:defRPr>
            </a:lvl3pPr>
            <a:lvl4pPr>
              <a:defRPr sz="1600">
                <a:latin typeface="Montserrat Classic" panose="020B0604020202020204" charset="0"/>
              </a:defRPr>
            </a:lvl4pPr>
            <a:lvl5pPr>
              <a:defRPr sz="1600"/>
            </a:lvl5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Title 1"/>
          <p:cNvSpPr>
            <a:spLocks noGrp="1"/>
          </p:cNvSpPr>
          <p:nvPr>
            <p:ph type="ctrTitle" hasCustomPrompt="1"/>
          </p:nvPr>
        </p:nvSpPr>
        <p:spPr>
          <a:xfrm>
            <a:off x="2799248" y="3924302"/>
            <a:ext cx="13050353" cy="1470025"/>
          </a:xfrm>
        </p:spPr>
        <p:txBody>
          <a:bodyPr>
            <a:noAutofit/>
          </a:bodyPr>
          <a:lstStyle>
            <a:lvl1pPr algn="l">
              <a:defRPr sz="9600" baseline="0">
                <a:solidFill>
                  <a:srgbClr val="0083C7"/>
                </a:solidFill>
                <a:latin typeface="Trebuchet MS" panose="020B0603020202020204" pitchFamily="34" charset="0"/>
              </a:defRPr>
            </a:lvl1pPr>
          </a:lstStyle>
          <a:p>
            <a:r>
              <a:rPr lang="en-US"/>
              <a:t>THANK YOU</a:t>
            </a:r>
          </a:p>
        </p:txBody>
      </p:sp>
      <p:sp>
        <p:nvSpPr>
          <p:cNvPr id="6" name="Subtitle 2"/>
          <p:cNvSpPr>
            <a:spLocks noGrp="1"/>
          </p:cNvSpPr>
          <p:nvPr>
            <p:ph type="subTitle" idx="1" hasCustomPrompt="1"/>
          </p:nvPr>
        </p:nvSpPr>
        <p:spPr>
          <a:xfrm>
            <a:off x="2799248" y="5448300"/>
            <a:ext cx="13050353" cy="1752600"/>
          </a:xfrm>
        </p:spPr>
        <p:txBody>
          <a:bodyPr>
            <a:noAutofit/>
          </a:bodyPr>
          <a:lstStyle>
            <a:lvl1pPr marL="0" indent="0" algn="l">
              <a:buNone/>
              <a:defRPr sz="9600">
                <a:solidFill>
                  <a:srgbClr val="707070"/>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grpSp>
        <p:nvGrpSpPr>
          <p:cNvPr id="7" name="Group 2"/>
          <p:cNvGrpSpPr/>
          <p:nvPr userDrawn="1"/>
        </p:nvGrpSpPr>
        <p:grpSpPr>
          <a:xfrm>
            <a:off x="1240789" y="0"/>
            <a:ext cx="212091" cy="5143500"/>
            <a:chOff x="0" y="0"/>
            <a:chExt cx="55859" cy="1354667"/>
          </a:xfrm>
        </p:grpSpPr>
        <p:sp>
          <p:nvSpPr>
            <p:cNvPr id="8"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707070"/>
            </a:solidFill>
          </p:spPr>
        </p:sp>
        <p:sp>
          <p:nvSpPr>
            <p:cNvPr id="9"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5"/>
          <p:cNvGrpSpPr/>
          <p:nvPr userDrawn="1"/>
        </p:nvGrpSpPr>
        <p:grpSpPr>
          <a:xfrm>
            <a:off x="14500957" y="1866625"/>
            <a:ext cx="2758345" cy="245871"/>
            <a:chOff x="0" y="0"/>
            <a:chExt cx="726478" cy="64756"/>
          </a:xfrm>
        </p:grpSpPr>
        <p:sp>
          <p:nvSpPr>
            <p:cNvPr id="11"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707070"/>
            </a:solidFill>
          </p:spPr>
        </p:sp>
        <p:sp>
          <p:nvSpPr>
            <p:cNvPr id="12"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8"/>
          <p:cNvSpPr/>
          <p:nvPr userDrawn="1"/>
        </p:nvSpPr>
        <p:spPr>
          <a:xfrm>
            <a:off x="14639894" y="516292"/>
            <a:ext cx="2619407" cy="1024817"/>
          </a:xfrm>
          <a:custGeom>
            <a:avLst/>
            <a:gdLst/>
            <a:ahLst/>
            <a:cxnLst/>
            <a:rect l="l" t="t" r="r" b="b"/>
            <a:pathLst>
              <a:path w="2619407" h="1024817">
                <a:moveTo>
                  <a:pt x="0" y="0"/>
                </a:moveTo>
                <a:lnTo>
                  <a:pt x="2619407" y="0"/>
                </a:lnTo>
                <a:lnTo>
                  <a:pt x="2619407" y="1024818"/>
                </a:lnTo>
                <a:lnTo>
                  <a:pt x="0" y="1024818"/>
                </a:lnTo>
                <a:lnTo>
                  <a:pt x="0" y="0"/>
                </a:lnTo>
                <a:close/>
              </a:path>
            </a:pathLst>
          </a:custGeom>
          <a:blipFill>
            <a:blip r:embed="rId2"/>
            <a:stretch>
              <a:fillRect t="-19053" b="-24720"/>
            </a:stretch>
          </a:blipFill>
        </p:spPr>
      </p:sp>
      <p:sp>
        <p:nvSpPr>
          <p:cNvPr id="14" name="TextBox 11"/>
          <p:cNvSpPr txBox="1"/>
          <p:nvPr userDrawn="1"/>
        </p:nvSpPr>
        <p:spPr>
          <a:xfrm rot="-5400000">
            <a:off x="-775100" y="6885450"/>
            <a:ext cx="3974630" cy="490733"/>
          </a:xfrm>
          <a:prstGeom prst="rect">
            <a:avLst/>
          </a:prstGeom>
        </p:spPr>
        <p:txBody>
          <a:bodyPr lIns="0" tIns="0" rIns="0" bIns="0" rtlCol="0" anchor="t">
            <a:spAutoFit/>
          </a:bodyPr>
          <a:lstStyle/>
          <a:p>
            <a:pPr>
              <a:lnSpc>
                <a:spcPts val="3920"/>
              </a:lnSpc>
            </a:pPr>
            <a:r>
              <a:rPr lang="en-US" sz="2800">
                <a:solidFill>
                  <a:srgbClr val="101010"/>
                </a:solidFill>
                <a:latin typeface="Montserrat Classic"/>
              </a:rPr>
              <a:t>rphs.org.uk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8701" y="6715125"/>
            <a:ext cx="81153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28701" y="2197894"/>
            <a:ext cx="162687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28701" y="7536260"/>
            <a:ext cx="162687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28701" y="3467102"/>
            <a:ext cx="16268700" cy="5135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63800" y="232410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8701" y="2344740"/>
            <a:ext cx="138303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8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2603210"/>
            <a:ext cx="8229600" cy="711345"/>
          </a:xfrm>
          <a:prstGeom prst="rect">
            <a:avLst/>
          </a:prstGeom>
        </p:spPr>
        <p:txBody>
          <a:bodyPr vert="horz" lIns="91440" tIns="45720" rIns="91440" bIns="45720" rtlCol="0" anchor="ctr">
            <a:noAutofit/>
          </a:bodyPr>
          <a:lstStyle/>
          <a:p>
            <a:r>
              <a:rPr lang="en-US"/>
              <a:t>Click to edit Master title</a:t>
            </a:r>
          </a:p>
        </p:txBody>
      </p:sp>
      <p:sp>
        <p:nvSpPr>
          <p:cNvPr id="3" name="Text Placeholder 2"/>
          <p:cNvSpPr>
            <a:spLocks noGrp="1"/>
          </p:cNvSpPr>
          <p:nvPr>
            <p:ph type="body" idx="1"/>
          </p:nvPr>
        </p:nvSpPr>
        <p:spPr>
          <a:xfrm>
            <a:off x="1028700" y="3467102"/>
            <a:ext cx="8229600" cy="5135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8700" y="956310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9/19/2025</a:t>
            </a:fld>
            <a:endParaRPr lang="en-US"/>
          </a:p>
        </p:txBody>
      </p:sp>
      <p:sp>
        <p:nvSpPr>
          <p:cNvPr id="5" name="Footer Placeholder 4"/>
          <p:cNvSpPr>
            <a:spLocks noGrp="1"/>
          </p:cNvSpPr>
          <p:nvPr>
            <p:ph type="ftr" sz="quarter" idx="3"/>
          </p:nvPr>
        </p:nvSpPr>
        <p:spPr>
          <a:xfrm>
            <a:off x="3695700" y="956310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24700" y="956310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grpSp>
        <p:nvGrpSpPr>
          <p:cNvPr id="7" name="Group 2"/>
          <p:cNvGrpSpPr/>
          <p:nvPr userDrawn="1"/>
        </p:nvGrpSpPr>
        <p:grpSpPr>
          <a:xfrm>
            <a:off x="1028700" y="1574849"/>
            <a:ext cx="1856645" cy="68071"/>
            <a:chOff x="0" y="0"/>
            <a:chExt cx="488993" cy="17928"/>
          </a:xfrm>
        </p:grpSpPr>
        <p:sp>
          <p:nvSpPr>
            <p:cNvPr id="8"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707070"/>
            </a:solidFill>
          </p:spPr>
        </p:sp>
        <p:sp>
          <p:nvSpPr>
            <p:cNvPr id="9"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5"/>
          <p:cNvGrpSpPr/>
          <p:nvPr userDrawn="1"/>
        </p:nvGrpSpPr>
        <p:grpSpPr>
          <a:xfrm>
            <a:off x="14500957" y="1642920"/>
            <a:ext cx="2758345" cy="245871"/>
            <a:chOff x="0" y="0"/>
            <a:chExt cx="726478" cy="64756"/>
          </a:xfrm>
        </p:grpSpPr>
        <p:sp>
          <p:nvSpPr>
            <p:cNvPr id="11"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707070"/>
            </a:solidFill>
          </p:spPr>
        </p:sp>
        <p:sp>
          <p:nvSpPr>
            <p:cNvPr id="12"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4"/>
          <p:cNvSpPr/>
          <p:nvPr userDrawn="1"/>
        </p:nvSpPr>
        <p:spPr>
          <a:xfrm>
            <a:off x="1028701" y="663929"/>
            <a:ext cx="1864691" cy="729542"/>
          </a:xfrm>
          <a:custGeom>
            <a:avLst/>
            <a:gdLst/>
            <a:ahLst/>
            <a:cxnLst/>
            <a:rect l="l" t="t" r="r" b="b"/>
            <a:pathLst>
              <a:path w="1864691" h="729542">
                <a:moveTo>
                  <a:pt x="0" y="0"/>
                </a:moveTo>
                <a:lnTo>
                  <a:pt x="1864691" y="0"/>
                </a:lnTo>
                <a:lnTo>
                  <a:pt x="1864691" y="729542"/>
                </a:lnTo>
                <a:lnTo>
                  <a:pt x="0" y="729542"/>
                </a:lnTo>
                <a:lnTo>
                  <a:pt x="0" y="0"/>
                </a:lnTo>
                <a:close/>
              </a:path>
            </a:pathLst>
          </a:custGeom>
          <a:blipFill>
            <a:blip r:embed="rId27"/>
            <a:stretch>
              <a:fillRect t="-19053" b="-24720"/>
            </a:stretch>
          </a:blipFill>
        </p:spPr>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2" r:id="rId3"/>
    <p:sldLayoutId id="2147483654" r:id="rId4"/>
    <p:sldLayoutId id="2147483655"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86" r:id="rId25"/>
  </p:sldLayoutIdLst>
  <p:txStyles>
    <p:titleStyle>
      <a:lvl1pPr algn="l" defTabSz="914400" rtl="0" eaLnBrk="1" latinLnBrk="0" hangingPunct="1">
        <a:spcBef>
          <a:spcPct val="0"/>
        </a:spcBef>
        <a:buNone/>
        <a:defRPr sz="4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3">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raynespark.satchelone.com/school/home"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mailto:safe@raynespark.merton.sch.uk"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1255" y="5596536"/>
            <a:ext cx="13050353" cy="1470025"/>
          </a:xfrm>
        </p:spPr>
        <p:txBody>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6000">
                <a:solidFill>
                  <a:schemeClr val="tx1">
                    <a:lumMod val="65000"/>
                    <a:lumOff val="35000"/>
                  </a:schemeClr>
                </a:solidFill>
              </a:rPr>
              <a:t> </a:t>
            </a:r>
            <a:br>
              <a:rPr lang="en-GB" sz="6000"/>
            </a:br>
            <a:r>
              <a:rPr lang="en-GB" sz="5400">
                <a:solidFill>
                  <a:schemeClr val="tx1">
                    <a:lumMod val="65000"/>
                    <a:lumOff val="35000"/>
                  </a:schemeClr>
                </a:solidFill>
              </a:rPr>
              <a:t>Thursday 18th September 2025</a:t>
            </a:r>
            <a:endParaRPr lang="en-GB" sz="6000">
              <a:solidFill>
                <a:schemeClr val="tx1">
                  <a:lumMod val="65000"/>
                  <a:lumOff val="35000"/>
                </a:schemeClr>
              </a:solidFill>
            </a:endParaRPr>
          </a:p>
        </p:txBody>
      </p:sp>
      <p:sp>
        <p:nvSpPr>
          <p:cNvPr id="3" name="Subtitle 2">
            <a:extLst>
              <a:ext uri="{FF2B5EF4-FFF2-40B4-BE49-F238E27FC236}">
                <a16:creationId xmlns:a16="http://schemas.microsoft.com/office/drawing/2014/main" id="{0DDBA2F5-EB25-B909-572A-DCB81D44B551}"/>
              </a:ext>
            </a:extLst>
          </p:cNvPr>
          <p:cNvSpPr>
            <a:spLocks noGrp="1"/>
          </p:cNvSpPr>
          <p:nvPr>
            <p:ph type="subTitle" idx="1"/>
          </p:nvPr>
        </p:nvSpPr>
        <p:spPr>
          <a:xfrm>
            <a:off x="3025060" y="2569765"/>
            <a:ext cx="13050353" cy="1752600"/>
          </a:xfrm>
        </p:spPr>
        <p:txBody>
          <a:bodyPr vert="horz" lIns="91440" tIns="45720" rIns="91440" bIns="45720" rtlCol="0" anchor="t">
            <a:noAutofit/>
          </a:bodyPr>
          <a:lstStyle/>
          <a:p>
            <a:pPr algn="ctr"/>
            <a:r>
              <a:rPr lang="en-GB" sz="8800" b="1">
                <a:solidFill>
                  <a:schemeClr val="accent1">
                    <a:lumMod val="75000"/>
                  </a:schemeClr>
                </a:solidFill>
                <a:latin typeface="Montserrat Bold"/>
              </a:rPr>
              <a:t>Year 7 Parent Information Evening</a:t>
            </a:r>
            <a:endParaRPr lang="en-US" sz="8800">
              <a:solidFill>
                <a:schemeClr val="accent1">
                  <a:lumMod val="75000"/>
                </a:schemeClr>
              </a:solidFill>
            </a:endParaRPr>
          </a:p>
        </p:txBody>
      </p:sp>
      <p:pic>
        <p:nvPicPr>
          <p:cNvPr id="5" name="Content Placeholder 6">
            <a:extLst>
              <a:ext uri="{FF2B5EF4-FFF2-40B4-BE49-F238E27FC236}">
                <a16:creationId xmlns:a16="http://schemas.microsoft.com/office/drawing/2014/main" id="{79093092-1E13-5F2C-71DB-A24C6BB68587}"/>
              </a:ext>
            </a:extLst>
          </p:cNvPr>
          <p:cNvPicPr>
            <a:picLocks noChangeAspect="1"/>
          </p:cNvPicPr>
          <p:nvPr/>
        </p:nvPicPr>
        <p:blipFill>
          <a:blip r:embed="rId3"/>
          <a:stretch>
            <a:fillRect/>
          </a:stretch>
        </p:blipFill>
        <p:spPr>
          <a:xfrm>
            <a:off x="8379022" y="7825711"/>
            <a:ext cx="2129202" cy="2172656"/>
          </a:xfrm>
          <a:prstGeom prst="rect">
            <a:avLst/>
          </a:prstGeom>
        </p:spPr>
      </p:pic>
      <p:pic>
        <p:nvPicPr>
          <p:cNvPr id="7" name="Picture 6">
            <a:extLst>
              <a:ext uri="{FF2B5EF4-FFF2-40B4-BE49-F238E27FC236}">
                <a16:creationId xmlns:a16="http://schemas.microsoft.com/office/drawing/2014/main" id="{09580FB9-862B-6F0B-66A3-E23528CD225A}"/>
              </a:ext>
            </a:extLst>
          </p:cNvPr>
          <p:cNvPicPr>
            <a:picLocks noChangeAspect="1"/>
          </p:cNvPicPr>
          <p:nvPr/>
        </p:nvPicPr>
        <p:blipFill>
          <a:blip r:embed="rId4"/>
          <a:stretch>
            <a:fillRect/>
          </a:stretch>
        </p:blipFill>
        <p:spPr>
          <a:xfrm>
            <a:off x="3022566" y="7821064"/>
            <a:ext cx="2285634" cy="2268252"/>
          </a:xfrm>
          <a:prstGeom prst="rect">
            <a:avLst/>
          </a:prstGeom>
        </p:spPr>
      </p:pic>
      <p:pic>
        <p:nvPicPr>
          <p:cNvPr id="9" name="Picture 8" descr="A close-up of a logo&#10;&#10;AI-generated content may be incorrect.">
            <a:extLst>
              <a:ext uri="{FF2B5EF4-FFF2-40B4-BE49-F238E27FC236}">
                <a16:creationId xmlns:a16="http://schemas.microsoft.com/office/drawing/2014/main" id="{04334631-8534-7446-9C3E-0AB84A241C2D}"/>
              </a:ext>
            </a:extLst>
          </p:cNvPr>
          <p:cNvPicPr>
            <a:picLocks noChangeAspect="1"/>
          </p:cNvPicPr>
          <p:nvPr/>
        </p:nvPicPr>
        <p:blipFill>
          <a:blip r:embed="rId5"/>
          <a:stretch>
            <a:fillRect/>
          </a:stretch>
        </p:blipFill>
        <p:spPr>
          <a:xfrm>
            <a:off x="12887371" y="7817053"/>
            <a:ext cx="2824451" cy="2042295"/>
          </a:xfrm>
          <a:prstGeom prst="rect">
            <a:avLst/>
          </a:prstGeom>
        </p:spPr>
      </p:pic>
    </p:spTree>
    <p:extLst>
      <p:ext uri="{BB962C8B-B14F-4D97-AF65-F5344CB8AC3E}">
        <p14:creationId xmlns:p14="http://schemas.microsoft.com/office/powerpoint/2010/main" val="1749082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90797" y="913703"/>
            <a:ext cx="10865475" cy="830997"/>
          </a:xfrm>
          <a:prstGeom prst="rect">
            <a:avLst/>
          </a:prstGeom>
        </p:spPr>
        <p:txBody>
          <a:bodyPr wrap="none">
            <a:spAutoFit/>
          </a:bodyPr>
          <a:lstStyle/>
          <a:p>
            <a:r>
              <a:rPr lang="en-GB" sz="4800"/>
              <a:t>Curriculum Information Booklets</a:t>
            </a:r>
          </a:p>
        </p:txBody>
      </p:sp>
      <p:pic>
        <p:nvPicPr>
          <p:cNvPr id="8" name="Picture 7" descr="A white rectangular grid with black text&#10;&#10;AI-generated content may be incorrect.">
            <a:extLst>
              <a:ext uri="{FF2B5EF4-FFF2-40B4-BE49-F238E27FC236}">
                <a16:creationId xmlns:a16="http://schemas.microsoft.com/office/drawing/2014/main" id="{13CBF646-B1FE-AD24-3FB9-24522BE6698E}"/>
              </a:ext>
            </a:extLst>
          </p:cNvPr>
          <p:cNvPicPr>
            <a:picLocks noChangeAspect="1"/>
          </p:cNvPicPr>
          <p:nvPr/>
        </p:nvPicPr>
        <p:blipFill>
          <a:blip r:embed="rId2"/>
          <a:stretch>
            <a:fillRect/>
          </a:stretch>
        </p:blipFill>
        <p:spPr>
          <a:xfrm>
            <a:off x="2225243" y="2247905"/>
            <a:ext cx="10102409" cy="6971046"/>
          </a:xfrm>
          <a:prstGeom prst="rect">
            <a:avLst/>
          </a:prstGeom>
        </p:spPr>
      </p:pic>
      <p:pic>
        <p:nvPicPr>
          <p:cNvPr id="9" name="Picture 8" descr="A white rectangular chart with black text&#10;&#10;AI-generated content may be incorrect.">
            <a:extLst>
              <a:ext uri="{FF2B5EF4-FFF2-40B4-BE49-F238E27FC236}">
                <a16:creationId xmlns:a16="http://schemas.microsoft.com/office/drawing/2014/main" id="{5C214ECB-EA59-67F4-3ADD-B0D0C42F748A}"/>
              </a:ext>
            </a:extLst>
          </p:cNvPr>
          <p:cNvPicPr>
            <a:picLocks noChangeAspect="1"/>
          </p:cNvPicPr>
          <p:nvPr/>
        </p:nvPicPr>
        <p:blipFill>
          <a:blip r:embed="rId3"/>
          <a:stretch>
            <a:fillRect/>
          </a:stretch>
        </p:blipFill>
        <p:spPr>
          <a:xfrm>
            <a:off x="7857084" y="3809205"/>
            <a:ext cx="8941136" cy="5704895"/>
          </a:xfrm>
          <a:prstGeom prst="rect">
            <a:avLst/>
          </a:prstGeom>
        </p:spPr>
      </p:pic>
    </p:spTree>
    <p:extLst>
      <p:ext uri="{BB962C8B-B14F-4D97-AF65-F5344CB8AC3E}">
        <p14:creationId xmlns:p14="http://schemas.microsoft.com/office/powerpoint/2010/main" val="255411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6757" y="817659"/>
            <a:ext cx="8903399" cy="830997"/>
          </a:xfrm>
          <a:prstGeom prst="rect">
            <a:avLst/>
          </a:prstGeom>
        </p:spPr>
        <p:txBody>
          <a:bodyPr wrap="none">
            <a:spAutoFit/>
          </a:bodyPr>
          <a:lstStyle/>
          <a:p>
            <a:r>
              <a:rPr lang="en-GB" sz="4800"/>
              <a:t>Assessment and Reporting</a:t>
            </a:r>
          </a:p>
        </p:txBody>
      </p:sp>
      <p:sp>
        <p:nvSpPr>
          <p:cNvPr id="3" name="Rectangle 2"/>
          <p:cNvSpPr/>
          <p:nvPr/>
        </p:nvSpPr>
        <p:spPr>
          <a:xfrm>
            <a:off x="2052185" y="2575669"/>
            <a:ext cx="9144000" cy="6740307"/>
          </a:xfrm>
          <a:prstGeom prst="rect">
            <a:avLst/>
          </a:prstGeom>
        </p:spPr>
        <p:txBody>
          <a:bodyPr>
            <a:spAutoFit/>
          </a:bodyPr>
          <a:lstStyle/>
          <a:p>
            <a:pPr>
              <a:buFont typeface="Wingdings" panose="05000000000000000000" pitchFamily="2" charset="2"/>
              <a:buChar char="§"/>
            </a:pPr>
            <a:r>
              <a:rPr lang="en-GB" altLang="en-US" sz="3600"/>
              <a:t> Regular Report Cards – x3 (one per term)</a:t>
            </a:r>
          </a:p>
          <a:p>
            <a:pPr>
              <a:buFont typeface="Wingdings" panose="05000000000000000000" pitchFamily="2" charset="2"/>
              <a:buChar char="§"/>
            </a:pPr>
            <a:r>
              <a:rPr lang="en-GB" altLang="en-US" sz="3600"/>
              <a:t> Academic Progress and Attitude to Learning – L.E.A.R.N.</a:t>
            </a:r>
          </a:p>
          <a:p>
            <a:pPr>
              <a:buFont typeface="Wingdings" panose="05000000000000000000" pitchFamily="2" charset="2"/>
              <a:buChar char="§"/>
            </a:pPr>
            <a:r>
              <a:rPr lang="en-GB" altLang="en-US" sz="3600"/>
              <a:t> Attitude to Learning is Assessed for both School Work and Homework</a:t>
            </a:r>
          </a:p>
          <a:p>
            <a:pPr>
              <a:buFont typeface="Wingdings" panose="05000000000000000000" pitchFamily="2" charset="2"/>
              <a:buChar char="§"/>
            </a:pPr>
            <a:r>
              <a:rPr lang="en-GB" altLang="en-US" sz="3600"/>
              <a:t> House Points</a:t>
            </a:r>
          </a:p>
          <a:p>
            <a:pPr>
              <a:buFont typeface="Wingdings" panose="05000000000000000000" pitchFamily="2" charset="2"/>
              <a:buChar char="§"/>
            </a:pPr>
            <a:r>
              <a:rPr lang="en-GB" altLang="en-US" sz="3600"/>
              <a:t> Attendance</a:t>
            </a:r>
          </a:p>
          <a:p>
            <a:pPr>
              <a:buFont typeface="Wingdings" panose="05000000000000000000" pitchFamily="2" charset="2"/>
              <a:buChar char="§"/>
            </a:pPr>
            <a:r>
              <a:rPr lang="en-GB" altLang="en-US" sz="3600"/>
              <a:t> Punctuality</a:t>
            </a:r>
          </a:p>
          <a:p>
            <a:pPr>
              <a:buFont typeface="Wingdings" panose="05000000000000000000" pitchFamily="2" charset="2"/>
              <a:buChar char="§"/>
            </a:pPr>
            <a:r>
              <a:rPr lang="en-GB" altLang="en-US" sz="3600"/>
              <a:t> Subject / Parents Evenings</a:t>
            </a:r>
          </a:p>
          <a:p>
            <a:pPr>
              <a:buFont typeface="Wingdings" panose="05000000000000000000" pitchFamily="2" charset="2"/>
              <a:buChar char="§"/>
            </a:pPr>
            <a:r>
              <a:rPr lang="en-GB" altLang="en-US" sz="3600"/>
              <a:t> Academic Target Setting and Review days</a:t>
            </a:r>
          </a:p>
        </p:txBody>
      </p:sp>
      <p:graphicFrame>
        <p:nvGraphicFramePr>
          <p:cNvPr id="8" name="Object 7"/>
          <p:cNvGraphicFramePr>
            <a:graphicFrameLocks noChangeAspect="1"/>
          </p:cNvGraphicFramePr>
          <p:nvPr/>
        </p:nvGraphicFramePr>
        <p:xfrm>
          <a:off x="12305297" y="2461749"/>
          <a:ext cx="5091179" cy="7204765"/>
        </p:xfrm>
        <a:graphic>
          <a:graphicData uri="http://schemas.openxmlformats.org/presentationml/2006/ole">
            <mc:AlternateContent xmlns:mc="http://schemas.openxmlformats.org/markup-compatibility/2006">
              <mc:Choice xmlns:v="urn:schemas-microsoft-com:vml" Requires="v">
                <p:oleObj name="Acrobat Document" r:id="rId2" imgW="5667149" imgH="8020004" progId="AcroExch.Document.DC">
                  <p:embed/>
                </p:oleObj>
              </mc:Choice>
              <mc:Fallback>
                <p:oleObj name="Acrobat Document" r:id="rId2" imgW="5667149" imgH="8020004" progId="AcroExch.Document.DC">
                  <p:embed/>
                  <p:pic>
                    <p:nvPicPr>
                      <p:cNvPr id="8" name="Object 7"/>
                      <p:cNvPicPr/>
                      <p:nvPr/>
                    </p:nvPicPr>
                    <p:blipFill>
                      <a:blip r:embed="rId3"/>
                      <a:stretch>
                        <a:fillRect/>
                      </a:stretch>
                    </p:blipFill>
                    <p:spPr>
                      <a:xfrm>
                        <a:off x="12305297" y="2461749"/>
                        <a:ext cx="5091179" cy="7204765"/>
                      </a:xfrm>
                      <a:prstGeom prst="rect">
                        <a:avLst/>
                      </a:prstGeom>
                      <a:ln w="38100">
                        <a:solidFill>
                          <a:srgbClr val="1D9ED8"/>
                        </a:solidFill>
                      </a:ln>
                    </p:spPr>
                  </p:pic>
                </p:oleObj>
              </mc:Fallback>
            </mc:AlternateContent>
          </a:graphicData>
        </a:graphic>
      </p:graphicFrame>
    </p:spTree>
    <p:extLst>
      <p:ext uri="{BB962C8B-B14F-4D97-AF65-F5344CB8AC3E}">
        <p14:creationId xmlns:p14="http://schemas.microsoft.com/office/powerpoint/2010/main" val="284367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096525" y="533399"/>
          <a:ext cx="7381304" cy="9182100"/>
        </p:xfrm>
        <a:graphic>
          <a:graphicData uri="http://schemas.openxmlformats.org/drawingml/2006/table">
            <a:tbl>
              <a:tblPr firstRow="1" firstCol="1" bandRow="1"/>
              <a:tblGrid>
                <a:gridCol w="554070">
                  <a:extLst>
                    <a:ext uri="{9D8B030D-6E8A-4147-A177-3AD203B41FA5}">
                      <a16:colId xmlns:a16="http://schemas.microsoft.com/office/drawing/2014/main" val="988007564"/>
                    </a:ext>
                  </a:extLst>
                </a:gridCol>
                <a:gridCol w="1387164">
                  <a:extLst>
                    <a:ext uri="{9D8B030D-6E8A-4147-A177-3AD203B41FA5}">
                      <a16:colId xmlns:a16="http://schemas.microsoft.com/office/drawing/2014/main" val="1750341354"/>
                    </a:ext>
                  </a:extLst>
                </a:gridCol>
                <a:gridCol w="5440070">
                  <a:extLst>
                    <a:ext uri="{9D8B030D-6E8A-4147-A177-3AD203B41FA5}">
                      <a16:colId xmlns:a16="http://schemas.microsoft.com/office/drawing/2014/main" val="2757991989"/>
                    </a:ext>
                  </a:extLst>
                </a:gridCol>
              </a:tblGrid>
              <a:tr h="1986867">
                <a:tc>
                  <a:txBody>
                    <a:bodyPr/>
                    <a:lstStyle/>
                    <a:p>
                      <a:pPr algn="ctr">
                        <a:spcAft>
                          <a:spcPts val="0"/>
                        </a:spcAft>
                      </a:pPr>
                      <a:r>
                        <a:rPr lang="en-GB" sz="2000" b="1">
                          <a:solidFill>
                            <a:srgbClr val="A86ED4"/>
                          </a:solidFill>
                          <a:effectLst/>
                          <a:latin typeface="Calibri" panose="020F0502020204030204" pitchFamily="34" charset="0"/>
                          <a:ea typeface="Times New Roman" panose="02020603050405020304" pitchFamily="18" charset="0"/>
                        </a:rPr>
                        <a:t>L</a:t>
                      </a:r>
                      <a:endParaRPr lang="en-GB" sz="2000">
                        <a:effectLst/>
                        <a:latin typeface="Times New Roman" panose="02020603050405020304" pitchFamily="18" charset="0"/>
                        <a:ea typeface="Times New Roman" panose="02020603050405020304" pitchFamily="18" charset="0"/>
                      </a:endParaRPr>
                    </a:p>
                  </a:txBody>
                  <a:tcPr marL="37667" marR="37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gn="ctr">
                        <a:spcAft>
                          <a:spcPts val="0"/>
                        </a:spcAft>
                      </a:pPr>
                      <a:r>
                        <a:rPr lang="en-GB" sz="2000" b="1">
                          <a:solidFill>
                            <a:srgbClr val="A86ED4"/>
                          </a:solidFill>
                          <a:effectLst/>
                          <a:latin typeface="Calibri" panose="020F0502020204030204" pitchFamily="34" charset="0"/>
                          <a:ea typeface="Times New Roman" panose="02020603050405020304" pitchFamily="18" charset="0"/>
                        </a:rPr>
                        <a:t>Exceptional</a:t>
                      </a:r>
                      <a:endParaRPr lang="en-GB" sz="2000">
                        <a:effectLst/>
                        <a:latin typeface="Times New Roman" panose="02020603050405020304" pitchFamily="18" charset="0"/>
                        <a:ea typeface="Times New Roman" panose="02020603050405020304" pitchFamily="18" charset="0"/>
                      </a:endParaRPr>
                    </a:p>
                  </a:txBody>
                  <a:tcPr marL="37667" marR="3766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400">
                          <a:effectLst/>
                          <a:latin typeface="Calibri" panose="020F0502020204030204" pitchFamily="34" charset="0"/>
                          <a:ea typeface="Times New Roman" panose="02020603050405020304" pitchFamily="18" charset="0"/>
                        </a:rPr>
                        <a:t>Learner is highly self-motivated</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Excellent co-operation and awareness of others</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Respectful of others and voluntarily assists them when it is required</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Work is completed to a standard far exceeding expected ability</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Always on time</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Meets all deadlines</a:t>
                      </a:r>
                      <a:r>
                        <a:rPr lang="en-GB" sz="1400" b="1">
                          <a:effectLst/>
                          <a:latin typeface="Calibri" panose="020F0502020204030204" pitchFamily="34" charset="0"/>
                          <a:ea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txBody>
                  <a:tcPr marL="37667" marR="37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51423222"/>
                  </a:ext>
                </a:extLst>
              </a:tr>
              <a:tr h="1771351">
                <a:tc>
                  <a:txBody>
                    <a:bodyPr/>
                    <a:lstStyle/>
                    <a:p>
                      <a:pPr algn="ctr">
                        <a:spcAft>
                          <a:spcPts val="0"/>
                        </a:spcAft>
                      </a:pPr>
                      <a:r>
                        <a:rPr lang="en-GB" sz="2000" b="1">
                          <a:solidFill>
                            <a:srgbClr val="76923C"/>
                          </a:solidFill>
                          <a:effectLst/>
                          <a:latin typeface="Calibri" panose="020F0502020204030204" pitchFamily="34" charset="0"/>
                          <a:ea typeface="Times New Roman" panose="02020603050405020304" pitchFamily="18" charset="0"/>
                        </a:rPr>
                        <a:t>E</a:t>
                      </a:r>
                      <a:endParaRPr lang="en-GB" sz="2000">
                        <a:effectLst/>
                        <a:latin typeface="Times New Roman" panose="02020603050405020304" pitchFamily="18" charset="0"/>
                        <a:ea typeface="Times New Roman" panose="02020603050405020304" pitchFamily="18" charset="0"/>
                      </a:endParaRPr>
                    </a:p>
                  </a:txBody>
                  <a:tcPr marL="37667" marR="37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gn="ctr">
                        <a:spcAft>
                          <a:spcPts val="0"/>
                        </a:spcAft>
                      </a:pPr>
                      <a:r>
                        <a:rPr lang="en-GB" sz="2000" b="1">
                          <a:solidFill>
                            <a:srgbClr val="76923C"/>
                          </a:solidFill>
                          <a:effectLst/>
                          <a:latin typeface="Calibri" panose="020F0502020204030204" pitchFamily="34" charset="0"/>
                          <a:ea typeface="Times New Roman" panose="02020603050405020304" pitchFamily="18" charset="0"/>
                        </a:rPr>
                        <a:t>Exceeding</a:t>
                      </a:r>
                      <a:endParaRPr lang="en-GB" sz="2000">
                        <a:effectLst/>
                        <a:latin typeface="Times New Roman" panose="02020603050405020304" pitchFamily="18" charset="0"/>
                        <a:ea typeface="Times New Roman" panose="02020603050405020304" pitchFamily="18" charset="0"/>
                      </a:endParaRPr>
                    </a:p>
                  </a:txBody>
                  <a:tcPr marL="37667" marR="3766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400">
                          <a:effectLst/>
                          <a:latin typeface="Calibri" panose="020F0502020204030204" pitchFamily="34" charset="0"/>
                          <a:ea typeface="Times New Roman" panose="02020603050405020304" pitchFamily="18" charset="0"/>
                        </a:rPr>
                        <a:t>Expected effort always exceeded</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Always co-operative with staff</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Always respectful</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Work is complete to a standard exceeding expected ability</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Always on time</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Meets all deadlines</a:t>
                      </a:r>
                      <a:endParaRPr lang="en-GB" sz="1400">
                        <a:effectLst/>
                        <a:latin typeface="Times New Roman" panose="02020603050405020304" pitchFamily="18" charset="0"/>
                        <a:ea typeface="Times New Roman" panose="02020603050405020304" pitchFamily="18" charset="0"/>
                      </a:endParaRPr>
                    </a:p>
                  </a:txBody>
                  <a:tcPr marL="37667" marR="37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19747893"/>
                  </a:ext>
                </a:extLst>
              </a:tr>
              <a:tr h="1672942">
                <a:tc>
                  <a:txBody>
                    <a:bodyPr/>
                    <a:lstStyle/>
                    <a:p>
                      <a:pPr algn="ctr">
                        <a:spcAft>
                          <a:spcPts val="0"/>
                        </a:spcAft>
                      </a:pPr>
                      <a:r>
                        <a:rPr lang="en-GB" sz="2000" b="1">
                          <a:solidFill>
                            <a:srgbClr val="FFFF00"/>
                          </a:solidFill>
                          <a:effectLst/>
                          <a:latin typeface="Calibri" panose="020F0502020204030204" pitchFamily="34" charset="0"/>
                          <a:ea typeface="Times New Roman" panose="02020603050405020304" pitchFamily="18" charset="0"/>
                        </a:rPr>
                        <a:t>A</a:t>
                      </a:r>
                      <a:endParaRPr lang="en-GB" sz="2000">
                        <a:effectLst/>
                        <a:latin typeface="Times New Roman" panose="02020603050405020304" pitchFamily="18" charset="0"/>
                        <a:ea typeface="Times New Roman" panose="02020603050405020304" pitchFamily="18" charset="0"/>
                      </a:endParaRPr>
                    </a:p>
                  </a:txBody>
                  <a:tcPr marL="37667" marR="37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gn="ctr">
                        <a:spcAft>
                          <a:spcPts val="0"/>
                        </a:spcAft>
                      </a:pPr>
                      <a:r>
                        <a:rPr lang="en-GB" sz="2000" b="1">
                          <a:solidFill>
                            <a:srgbClr val="FFC000"/>
                          </a:solidFill>
                          <a:effectLst/>
                          <a:latin typeface="Calibri" panose="020F0502020204030204" pitchFamily="34" charset="0"/>
                          <a:ea typeface="Times New Roman" panose="02020603050405020304" pitchFamily="18" charset="0"/>
                        </a:rPr>
                        <a:t>As Expected</a:t>
                      </a:r>
                      <a:endParaRPr lang="en-GB" sz="2000">
                        <a:effectLst/>
                        <a:latin typeface="Times New Roman" panose="02020603050405020304" pitchFamily="18" charset="0"/>
                        <a:ea typeface="Times New Roman" panose="02020603050405020304" pitchFamily="18" charset="0"/>
                      </a:endParaRPr>
                    </a:p>
                  </a:txBody>
                  <a:tcPr marL="37667" marR="3766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400">
                          <a:effectLst/>
                          <a:latin typeface="Calibri" panose="020F0502020204030204" pitchFamily="34" charset="0"/>
                          <a:ea typeface="Times New Roman" panose="02020603050405020304" pitchFamily="18" charset="0"/>
                        </a:rPr>
                        <a:t>Allows teaching to take place uninterrupted</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Makes expected effort</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Co-operates quickly</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Respectful of others</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Completes work to a standard in line with expected ability</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Completes work on time</a:t>
                      </a:r>
                      <a:r>
                        <a:rPr lang="en-GB" sz="1400" b="1">
                          <a:effectLst/>
                          <a:latin typeface="Calibri" panose="020F0502020204030204" pitchFamily="34" charset="0"/>
                          <a:ea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txBody>
                  <a:tcPr marL="37667" marR="37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92544717"/>
                  </a:ext>
                </a:extLst>
              </a:tr>
              <a:tr h="2147226">
                <a:tc>
                  <a:txBody>
                    <a:bodyPr/>
                    <a:lstStyle/>
                    <a:p>
                      <a:pPr algn="ctr">
                        <a:spcAft>
                          <a:spcPts val="0"/>
                        </a:spcAft>
                      </a:pPr>
                      <a:r>
                        <a:rPr lang="en-GB" sz="2000" b="1">
                          <a:solidFill>
                            <a:srgbClr val="FF0000"/>
                          </a:solidFill>
                          <a:effectLst/>
                          <a:latin typeface="Calibri" panose="020F0502020204030204" pitchFamily="34" charset="0"/>
                          <a:ea typeface="Times New Roman" panose="02020603050405020304" pitchFamily="18" charset="0"/>
                        </a:rPr>
                        <a:t>R</a:t>
                      </a:r>
                      <a:endParaRPr lang="en-GB" sz="2000">
                        <a:effectLst/>
                        <a:latin typeface="Times New Roman" panose="02020603050405020304" pitchFamily="18" charset="0"/>
                        <a:ea typeface="Times New Roman" panose="02020603050405020304" pitchFamily="18" charset="0"/>
                      </a:endParaRPr>
                    </a:p>
                  </a:txBody>
                  <a:tcPr marL="37667" marR="37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gn="ctr">
                        <a:spcAft>
                          <a:spcPts val="0"/>
                        </a:spcAft>
                      </a:pPr>
                      <a:r>
                        <a:rPr lang="en-GB" sz="2000" b="1">
                          <a:solidFill>
                            <a:srgbClr val="FF0000"/>
                          </a:solidFill>
                          <a:effectLst/>
                          <a:latin typeface="Calibri" panose="020F0502020204030204" pitchFamily="34" charset="0"/>
                          <a:ea typeface="Times New Roman" panose="02020603050405020304" pitchFamily="18" charset="0"/>
                        </a:rPr>
                        <a:t>Below Expectations</a:t>
                      </a:r>
                      <a:endParaRPr lang="en-GB" sz="2000">
                        <a:effectLst/>
                        <a:latin typeface="Times New Roman" panose="02020603050405020304" pitchFamily="18" charset="0"/>
                        <a:ea typeface="Times New Roman" panose="02020603050405020304" pitchFamily="18" charset="0"/>
                      </a:endParaRPr>
                    </a:p>
                  </a:txBody>
                  <a:tcPr marL="37667" marR="3766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400" b="0">
                          <a:effectLst/>
                          <a:latin typeface="Calibri" panose="020F0502020204030204" pitchFamily="34" charset="0"/>
                          <a:ea typeface="Times New Roman" panose="02020603050405020304" pitchFamily="18" charset="0"/>
                        </a:rPr>
                        <a:t>Due to one or more of the following;</a:t>
                      </a:r>
                      <a:endParaRPr lang="en-GB" sz="1400" b="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Occasional low level disruption</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Effort can be inconsistent</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Variable engagement in learning activities</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Slow to co-operate</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Can be late to lessons</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Working at a standard below ability</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Sometimes fails to meet deadlines</a:t>
                      </a:r>
                      <a:endParaRPr lang="en-GB" sz="1400">
                        <a:effectLst/>
                        <a:latin typeface="Times New Roman" panose="02020603050405020304" pitchFamily="18" charset="0"/>
                        <a:ea typeface="Times New Roman" panose="02020603050405020304" pitchFamily="18" charset="0"/>
                      </a:endParaRPr>
                    </a:p>
                  </a:txBody>
                  <a:tcPr marL="37667" marR="37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51357753"/>
                  </a:ext>
                </a:extLst>
              </a:tr>
              <a:tr h="1603714">
                <a:tc>
                  <a:txBody>
                    <a:bodyPr/>
                    <a:lstStyle/>
                    <a:p>
                      <a:pPr algn="ctr">
                        <a:spcAft>
                          <a:spcPts val="0"/>
                        </a:spcAft>
                      </a:pPr>
                      <a:r>
                        <a:rPr lang="en-GB" sz="2000" b="1">
                          <a:solidFill>
                            <a:srgbClr val="FF0000"/>
                          </a:solidFill>
                          <a:effectLst/>
                          <a:latin typeface="Calibri" panose="020F0502020204030204" pitchFamily="34" charset="0"/>
                          <a:ea typeface="Times New Roman" panose="02020603050405020304" pitchFamily="18" charset="0"/>
                        </a:rPr>
                        <a:t>N</a:t>
                      </a:r>
                      <a:endParaRPr lang="en-GB" sz="2000">
                        <a:effectLst/>
                        <a:latin typeface="Times New Roman" panose="02020603050405020304" pitchFamily="18" charset="0"/>
                        <a:ea typeface="Times New Roman" panose="02020603050405020304" pitchFamily="18" charset="0"/>
                      </a:endParaRPr>
                    </a:p>
                  </a:txBody>
                  <a:tcPr marL="37667" marR="37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gn="ctr">
                        <a:spcAft>
                          <a:spcPts val="0"/>
                        </a:spcAft>
                      </a:pPr>
                      <a:r>
                        <a:rPr lang="en-GB" sz="2000" b="1">
                          <a:solidFill>
                            <a:srgbClr val="FF0000"/>
                          </a:solidFill>
                          <a:effectLst/>
                          <a:latin typeface="Calibri" panose="020F0502020204030204" pitchFamily="34" charset="0"/>
                          <a:ea typeface="Times New Roman" panose="02020603050405020304" pitchFamily="18" charset="0"/>
                        </a:rPr>
                        <a:t>Needs to Improve</a:t>
                      </a:r>
                      <a:endParaRPr lang="en-GB" sz="2000">
                        <a:effectLst/>
                        <a:latin typeface="Times New Roman" panose="02020603050405020304" pitchFamily="18" charset="0"/>
                        <a:ea typeface="Times New Roman" panose="02020603050405020304" pitchFamily="18" charset="0"/>
                      </a:endParaRPr>
                    </a:p>
                  </a:txBody>
                  <a:tcPr marL="37667" marR="3766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400">
                          <a:effectLst/>
                          <a:latin typeface="Calibri" panose="020F0502020204030204" pitchFamily="34" charset="0"/>
                          <a:ea typeface="Times New Roman" panose="02020603050405020304" pitchFamily="18" charset="0"/>
                        </a:rPr>
                        <a:t>Frequent disruption to lessons</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Minimum effort made</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Disengaged from learning</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Lacks co-operation and / or Often disrespectful</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Frequently late to lessons</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Working at a standard far below expected ability</a:t>
                      </a:r>
                      <a:endParaRPr lang="en-GB" sz="1400">
                        <a:effectLst/>
                        <a:latin typeface="Times New Roman" panose="02020603050405020304" pitchFamily="18" charset="0"/>
                        <a:ea typeface="Times New Roman" panose="02020603050405020304" pitchFamily="18" charset="0"/>
                      </a:endParaRPr>
                    </a:p>
                    <a:p>
                      <a:pPr algn="r">
                        <a:spcAft>
                          <a:spcPts val="0"/>
                        </a:spcAft>
                      </a:pPr>
                      <a:r>
                        <a:rPr lang="en-GB" sz="1400">
                          <a:effectLst/>
                          <a:latin typeface="Calibri" panose="020F0502020204030204" pitchFamily="34" charset="0"/>
                          <a:ea typeface="Times New Roman" panose="02020603050405020304" pitchFamily="18" charset="0"/>
                        </a:rPr>
                        <a:t>Fails to meet deadlines</a:t>
                      </a:r>
                      <a:endParaRPr lang="en-GB" sz="1400">
                        <a:effectLst/>
                        <a:latin typeface="Times New Roman" panose="02020603050405020304" pitchFamily="18" charset="0"/>
                        <a:ea typeface="Times New Roman" panose="02020603050405020304" pitchFamily="18" charset="0"/>
                      </a:endParaRPr>
                    </a:p>
                  </a:txBody>
                  <a:tcPr marL="37667" marR="37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9002669"/>
                  </a:ext>
                </a:extLst>
              </a:tr>
            </a:tbl>
          </a:graphicData>
        </a:graphic>
      </p:graphicFrame>
      <p:sp>
        <p:nvSpPr>
          <p:cNvPr id="9" name="Right Arrow 8"/>
          <p:cNvSpPr/>
          <p:nvPr/>
        </p:nvSpPr>
        <p:spPr>
          <a:xfrm rot="16200000">
            <a:off x="7675474" y="4408879"/>
            <a:ext cx="8679018" cy="1465862"/>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rot="5400000">
            <a:off x="13386245" y="2602133"/>
            <a:ext cx="3653823" cy="4495056"/>
          </a:xfrm>
          <a:prstGeom prst="rect">
            <a:avLst/>
          </a:prstGeom>
        </p:spPr>
        <p:txBody>
          <a:bodyPr vert="vert270" lIns="91440" tIns="45720" rIns="91440" bIns="45720" rtlCol="0" anchor="ctr">
            <a:noAutofit/>
          </a:bodyPr>
          <a:lstStyle>
            <a:lvl1pPr algn="l" defTabSz="914400" rtl="0" eaLnBrk="1" latinLnBrk="0" hangingPunct="1">
              <a:spcBef>
                <a:spcPct val="0"/>
              </a:spcBef>
              <a:buNone/>
              <a:defRPr sz="9600" kern="1200">
                <a:solidFill>
                  <a:srgbClr val="0083C7"/>
                </a:solidFill>
                <a:latin typeface="Trebuchet MS" panose="020B0603020202020204" pitchFamily="34" charset="0"/>
                <a:ea typeface="+mj-ea"/>
                <a:cs typeface="+mj-cs"/>
              </a:defRPr>
            </a:lvl1pPr>
          </a:lstStyle>
          <a:p>
            <a:r>
              <a:rPr lang="en-GB" altLang="en-US" sz="4800" b="1" u="sng"/>
              <a:t>Attitude to</a:t>
            </a:r>
            <a:br>
              <a:rPr lang="en-GB" altLang="en-US" sz="4800" b="1" u="sng"/>
            </a:br>
            <a:r>
              <a:rPr lang="en-GB" altLang="en-US" sz="4800" b="1" u="sng"/>
              <a:t>L.E.A.R.N. </a:t>
            </a:r>
            <a:r>
              <a:rPr lang="en-GB" altLang="en-US" sz="4800" b="1" u="sng" err="1"/>
              <a:t>ing</a:t>
            </a:r>
            <a:endParaRPr lang="en-GB" altLang="en-US" sz="4800" b="1" u="sng"/>
          </a:p>
        </p:txBody>
      </p:sp>
    </p:spTree>
    <p:extLst>
      <p:ext uri="{BB962C8B-B14F-4D97-AF65-F5344CB8AC3E}">
        <p14:creationId xmlns:p14="http://schemas.microsoft.com/office/powerpoint/2010/main" val="930291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6304" y="387012"/>
            <a:ext cx="8339142" cy="830997"/>
          </a:xfrm>
          <a:prstGeom prst="rect">
            <a:avLst/>
          </a:prstGeom>
        </p:spPr>
        <p:txBody>
          <a:bodyPr wrap="none">
            <a:spAutoFit/>
          </a:bodyPr>
          <a:lstStyle/>
          <a:p>
            <a:r>
              <a:rPr lang="en-GB" sz="4800"/>
              <a:t>Homework – Satchel One</a:t>
            </a:r>
          </a:p>
        </p:txBody>
      </p:sp>
      <p:sp>
        <p:nvSpPr>
          <p:cNvPr id="3" name="Rectangle 2"/>
          <p:cNvSpPr/>
          <p:nvPr/>
        </p:nvSpPr>
        <p:spPr>
          <a:xfrm>
            <a:off x="2215277" y="1344383"/>
            <a:ext cx="9608457" cy="8710077"/>
          </a:xfrm>
          <a:prstGeom prst="rect">
            <a:avLst/>
          </a:prstGeom>
        </p:spPr>
        <p:txBody>
          <a:bodyPr wrap="square" lIns="91440" tIns="45720" rIns="91440" bIns="45720" anchor="t">
            <a:spAutoFit/>
          </a:bodyPr>
          <a:lstStyle/>
          <a:p>
            <a:pPr>
              <a:buFont typeface="Wingdings" panose="05000000000000000000" pitchFamily="2" charset="2"/>
              <a:buChar char="§"/>
            </a:pPr>
            <a:r>
              <a:rPr lang="en-GB" sz="4000" dirty="0"/>
              <a:t> All homework is communicated via Satchel</a:t>
            </a:r>
          </a:p>
          <a:p>
            <a:pPr>
              <a:buFont typeface="Wingdings" panose="05000000000000000000" pitchFamily="2" charset="2"/>
              <a:buChar char="§"/>
            </a:pPr>
            <a:r>
              <a:rPr lang="en-GB" sz="4000" dirty="0"/>
              <a:t> This can be tracked using the App or via the website</a:t>
            </a:r>
          </a:p>
          <a:p>
            <a:pPr>
              <a:buFont typeface="Wingdings" panose="05000000000000000000" pitchFamily="2" charset="2"/>
              <a:buChar char="§"/>
            </a:pPr>
            <a:r>
              <a:rPr lang="en-GB" sz="4000" dirty="0"/>
              <a:t> Some subjects use other online platforms too:</a:t>
            </a:r>
          </a:p>
          <a:p>
            <a:pPr lvl="1">
              <a:buFont typeface="Wingdings" panose="05000000000000000000" pitchFamily="2" charset="2"/>
              <a:buChar char="§"/>
            </a:pPr>
            <a:r>
              <a:rPr lang="en-GB" sz="4000" dirty="0"/>
              <a:t>English – </a:t>
            </a:r>
            <a:r>
              <a:rPr lang="en-GB" sz="4000" dirty="0" err="1"/>
              <a:t>Educake</a:t>
            </a:r>
            <a:endParaRPr lang="en-GB" sz="4000" dirty="0"/>
          </a:p>
          <a:p>
            <a:pPr lvl="1">
              <a:buFont typeface="Wingdings" panose="05000000000000000000" pitchFamily="2" charset="2"/>
              <a:buChar char="§"/>
            </a:pPr>
            <a:r>
              <a:rPr lang="en-GB" sz="4000" dirty="0"/>
              <a:t>Science – </a:t>
            </a:r>
            <a:r>
              <a:rPr lang="en-GB" sz="4000" dirty="0" err="1"/>
              <a:t>Educake</a:t>
            </a:r>
            <a:endParaRPr lang="en-GB" sz="4000" dirty="0"/>
          </a:p>
          <a:p>
            <a:pPr lvl="1">
              <a:buFont typeface="Wingdings" panose="05000000000000000000" pitchFamily="2" charset="2"/>
              <a:buChar char="§"/>
            </a:pPr>
            <a:r>
              <a:rPr lang="en-GB" sz="4000" dirty="0"/>
              <a:t>Maths – </a:t>
            </a:r>
            <a:r>
              <a:rPr lang="en-GB" sz="4000" dirty="0" err="1"/>
              <a:t>Sparxx</a:t>
            </a:r>
            <a:r>
              <a:rPr lang="en-GB" sz="4000" dirty="0"/>
              <a:t> Maths</a:t>
            </a:r>
          </a:p>
          <a:p>
            <a:pPr>
              <a:buFont typeface="Wingdings" panose="05000000000000000000" pitchFamily="2" charset="2"/>
              <a:buChar char="§"/>
            </a:pPr>
            <a:r>
              <a:rPr lang="en-GB" sz="4000" dirty="0"/>
              <a:t> Just as important as classwork to consolidate learning, practice skills and to apply knowledge</a:t>
            </a:r>
          </a:p>
          <a:p>
            <a:pPr>
              <a:buFont typeface="Wingdings" panose="05000000000000000000" pitchFamily="2" charset="2"/>
              <a:buChar char="§"/>
            </a:pPr>
            <a:r>
              <a:rPr lang="en-GB" sz="4000" dirty="0"/>
              <a:t>Homework club BG4 – everyday during second break</a:t>
            </a:r>
          </a:p>
        </p:txBody>
      </p:sp>
      <p:pic>
        <p:nvPicPr>
          <p:cNvPr id="6" name="Picture 5"/>
          <p:cNvPicPr>
            <a:picLocks noChangeAspect="1"/>
          </p:cNvPicPr>
          <p:nvPr/>
        </p:nvPicPr>
        <p:blipFill>
          <a:blip r:embed="rId3"/>
          <a:stretch>
            <a:fillRect/>
          </a:stretch>
        </p:blipFill>
        <p:spPr>
          <a:xfrm>
            <a:off x="13109540" y="5334878"/>
            <a:ext cx="4031831" cy="4031831"/>
          </a:xfrm>
          <a:prstGeom prst="rect">
            <a:avLst/>
          </a:prstGeom>
        </p:spPr>
      </p:pic>
      <p:cxnSp>
        <p:nvCxnSpPr>
          <p:cNvPr id="7" name="Straight Arrow Connector 6"/>
          <p:cNvCxnSpPr/>
          <p:nvPr/>
        </p:nvCxnSpPr>
        <p:spPr>
          <a:xfrm>
            <a:off x="10896600" y="3448050"/>
            <a:ext cx="2212940" cy="1695450"/>
          </a:xfrm>
          <a:prstGeom prst="straightConnector1">
            <a:avLst/>
          </a:prstGeom>
          <a:ln w="76200">
            <a:solidFill>
              <a:srgbClr val="1D9ED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84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70398" y="710503"/>
            <a:ext cx="8339142" cy="830997"/>
          </a:xfrm>
          <a:prstGeom prst="rect">
            <a:avLst/>
          </a:prstGeom>
        </p:spPr>
        <p:txBody>
          <a:bodyPr wrap="none">
            <a:spAutoFit/>
          </a:bodyPr>
          <a:lstStyle/>
          <a:p>
            <a:r>
              <a:rPr lang="en-GB" sz="4800"/>
              <a:t>Homework – Satchel One</a:t>
            </a:r>
          </a:p>
        </p:txBody>
      </p:sp>
      <p:sp>
        <p:nvSpPr>
          <p:cNvPr id="3" name="Rectangle 2"/>
          <p:cNvSpPr/>
          <p:nvPr/>
        </p:nvSpPr>
        <p:spPr>
          <a:xfrm>
            <a:off x="2484322" y="2413705"/>
            <a:ext cx="14604465" cy="4770537"/>
          </a:xfrm>
          <a:prstGeom prst="rect">
            <a:avLst/>
          </a:prstGeom>
        </p:spPr>
        <p:txBody>
          <a:bodyPr wrap="square">
            <a:spAutoFit/>
          </a:bodyPr>
          <a:lstStyle/>
          <a:p>
            <a:pPr>
              <a:buFont typeface="Wingdings" panose="05000000000000000000" pitchFamily="2" charset="2"/>
              <a:buChar char="§"/>
            </a:pPr>
            <a:r>
              <a:rPr lang="en-GB" sz="4000"/>
              <a:t> </a:t>
            </a:r>
            <a:r>
              <a:rPr lang="en-GB" sz="4400"/>
              <a:t>Can be accessed via an App (available on Android and IOS)</a:t>
            </a:r>
          </a:p>
          <a:p>
            <a:pPr>
              <a:buFont typeface="Wingdings" panose="05000000000000000000" pitchFamily="2" charset="2"/>
              <a:buChar char="§"/>
            </a:pPr>
            <a:r>
              <a:rPr lang="en-GB" sz="4400"/>
              <a:t> The Satchel Website for our school is - </a:t>
            </a:r>
            <a:r>
              <a:rPr lang="en-GB" sz="4400">
                <a:hlinkClick r:id="rId2"/>
              </a:rPr>
              <a:t>https://raynespark.satchelone.com/school/home</a:t>
            </a:r>
            <a:r>
              <a:rPr lang="en-GB" sz="4400"/>
              <a:t> </a:t>
            </a:r>
          </a:p>
          <a:p>
            <a:pPr>
              <a:buFont typeface="Wingdings" panose="05000000000000000000" pitchFamily="2" charset="2"/>
              <a:buChar char="§"/>
            </a:pPr>
            <a:r>
              <a:rPr lang="en-GB" sz="4400"/>
              <a:t> This can be quickly accessed via our school homepage</a:t>
            </a:r>
          </a:p>
          <a:p>
            <a:pPr>
              <a:buFont typeface="Wingdings" panose="05000000000000000000" pitchFamily="2" charset="2"/>
              <a:buChar char="§"/>
            </a:pPr>
            <a:endParaRPr lang="en-GB" altLang="en-US" sz="4000"/>
          </a:p>
        </p:txBody>
      </p:sp>
      <p:cxnSp>
        <p:nvCxnSpPr>
          <p:cNvPr id="7" name="Straight Arrow Connector 6"/>
          <p:cNvCxnSpPr/>
          <p:nvPr/>
        </p:nvCxnSpPr>
        <p:spPr>
          <a:xfrm>
            <a:off x="6220918" y="6265889"/>
            <a:ext cx="4152275" cy="1588957"/>
          </a:xfrm>
          <a:prstGeom prst="straightConnector1">
            <a:avLst/>
          </a:prstGeom>
          <a:ln w="76200">
            <a:solidFill>
              <a:srgbClr val="1D9ED8"/>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2656947" y="7744425"/>
            <a:ext cx="15176689" cy="1873665"/>
          </a:xfrm>
          <a:prstGeom prst="rect">
            <a:avLst/>
          </a:prstGeom>
        </p:spPr>
      </p:pic>
      <p:sp>
        <p:nvSpPr>
          <p:cNvPr id="9" name="Oval 8"/>
          <p:cNvSpPr/>
          <p:nvPr/>
        </p:nvSpPr>
        <p:spPr>
          <a:xfrm>
            <a:off x="9898742" y="7982858"/>
            <a:ext cx="1262743" cy="1204686"/>
          </a:xfrm>
          <a:prstGeom prst="ellipse">
            <a:avLst/>
          </a:prstGeom>
          <a:noFill/>
          <a:ln w="127000">
            <a:solidFill>
              <a:srgbClr val="1D9ED8"/>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137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70398" y="710503"/>
            <a:ext cx="8339142" cy="830997"/>
          </a:xfrm>
          <a:prstGeom prst="rect">
            <a:avLst/>
          </a:prstGeom>
        </p:spPr>
        <p:txBody>
          <a:bodyPr wrap="none">
            <a:spAutoFit/>
          </a:bodyPr>
          <a:lstStyle/>
          <a:p>
            <a:r>
              <a:rPr lang="en-GB" sz="4800"/>
              <a:t>Homework – Satchel One</a:t>
            </a:r>
          </a:p>
        </p:txBody>
      </p:sp>
      <p:sp>
        <p:nvSpPr>
          <p:cNvPr id="10" name="Content Placeholder 5"/>
          <p:cNvSpPr txBox="1">
            <a:spLocks/>
          </p:cNvSpPr>
          <p:nvPr/>
        </p:nvSpPr>
        <p:spPr>
          <a:xfrm>
            <a:off x="2436321" y="2159000"/>
            <a:ext cx="11526421" cy="260168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9600" kern="1200">
                <a:solidFill>
                  <a:srgbClr val="707070"/>
                </a:solidFill>
                <a:latin typeface="Trebuchet MS" panose="020B0603020202020204"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Wingdings" panose="05000000000000000000" pitchFamily="2" charset="2"/>
              <a:buChar char="§"/>
            </a:pPr>
            <a:r>
              <a:rPr lang="en-GB" sz="4000">
                <a:solidFill>
                  <a:schemeClr val="tx1"/>
                </a:solidFill>
                <a:latin typeface="Montserrat Bold" panose="020B0604020202020204" charset="0"/>
              </a:rPr>
              <a:t> </a:t>
            </a:r>
            <a:r>
              <a:rPr lang="en-GB" sz="4400">
                <a:solidFill>
                  <a:schemeClr val="tx1"/>
                </a:solidFill>
                <a:latin typeface="Montserrat Bold" panose="020B0604020202020204" charset="0"/>
              </a:rPr>
              <a:t>Should you need any support with Satchel please visit the Remote Learning section of our website</a:t>
            </a:r>
          </a:p>
        </p:txBody>
      </p:sp>
      <p:sp>
        <p:nvSpPr>
          <p:cNvPr id="6" name="Rectangle 5"/>
          <p:cNvSpPr/>
          <p:nvPr/>
        </p:nvSpPr>
        <p:spPr>
          <a:xfrm>
            <a:off x="2839681" y="4681500"/>
            <a:ext cx="13280571" cy="43658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677" y="4963035"/>
            <a:ext cx="12710237" cy="3802743"/>
          </a:xfrm>
          <a:prstGeom prst="rect">
            <a:avLst/>
          </a:prstGeom>
        </p:spPr>
      </p:pic>
    </p:spTree>
    <p:extLst>
      <p:ext uri="{BB962C8B-B14F-4D97-AF65-F5344CB8AC3E}">
        <p14:creationId xmlns:p14="http://schemas.microsoft.com/office/powerpoint/2010/main" val="808754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577" y="829866"/>
            <a:ext cx="9829800" cy="1283784"/>
          </a:xfrm>
        </p:spPr>
        <p:txBody>
          <a:bodyPr/>
          <a:ls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816422" algn="l" rtl="0" fontAlgn="base">
              <a:spcBef>
                <a:spcPct val="0"/>
              </a:spcBef>
              <a:spcAft>
                <a:spcPct val="0"/>
              </a:spcAft>
              <a:defRPr kern="1200">
                <a:solidFill>
                  <a:schemeClr val="tx1"/>
                </a:solidFill>
                <a:latin typeface="Calibri" pitchFamily="34" charset="0"/>
                <a:ea typeface="+mn-ea"/>
                <a:cs typeface="Arial" charset="0"/>
              </a:defRPr>
            </a:lvl2pPr>
            <a:lvl3pPr marL="1632844" algn="l" rtl="0" fontAlgn="base">
              <a:spcBef>
                <a:spcPct val="0"/>
              </a:spcBef>
              <a:spcAft>
                <a:spcPct val="0"/>
              </a:spcAft>
              <a:defRPr kern="1200">
                <a:solidFill>
                  <a:schemeClr val="tx1"/>
                </a:solidFill>
                <a:latin typeface="Calibri" pitchFamily="34" charset="0"/>
                <a:ea typeface="+mn-ea"/>
                <a:cs typeface="Arial" charset="0"/>
              </a:defRPr>
            </a:lvl3pPr>
            <a:lvl4pPr marL="2449266" algn="l" rtl="0" fontAlgn="base">
              <a:spcBef>
                <a:spcPct val="0"/>
              </a:spcBef>
              <a:spcAft>
                <a:spcPct val="0"/>
              </a:spcAft>
              <a:defRPr kern="1200">
                <a:solidFill>
                  <a:schemeClr val="tx1"/>
                </a:solidFill>
                <a:latin typeface="Calibri" pitchFamily="34" charset="0"/>
                <a:ea typeface="+mn-ea"/>
                <a:cs typeface="Arial" charset="0"/>
              </a:defRPr>
            </a:lvl4pPr>
            <a:lvl5pPr marL="3265688" algn="l" rtl="0" fontAlgn="base">
              <a:spcBef>
                <a:spcPct val="0"/>
              </a:spcBef>
              <a:spcAft>
                <a:spcPct val="0"/>
              </a:spcAft>
              <a:defRPr kern="1200">
                <a:solidFill>
                  <a:schemeClr val="tx1"/>
                </a:solidFill>
                <a:latin typeface="Calibri" pitchFamily="34" charset="0"/>
                <a:ea typeface="+mn-ea"/>
                <a:cs typeface="Arial" charset="0"/>
              </a:defRPr>
            </a:lvl5pPr>
            <a:lvl6pPr marL="4082110" algn="l" defTabSz="1632844" rtl="0" eaLnBrk="1" latinLnBrk="0" hangingPunct="1">
              <a:defRPr kern="1200">
                <a:solidFill>
                  <a:schemeClr val="tx1"/>
                </a:solidFill>
                <a:latin typeface="Calibri" pitchFamily="34" charset="0"/>
                <a:ea typeface="+mn-ea"/>
                <a:cs typeface="Arial" charset="0"/>
              </a:defRPr>
            </a:lvl6pPr>
            <a:lvl7pPr marL="4898532" algn="l" defTabSz="1632844" rtl="0" eaLnBrk="1" latinLnBrk="0" hangingPunct="1">
              <a:defRPr kern="1200">
                <a:solidFill>
                  <a:schemeClr val="tx1"/>
                </a:solidFill>
                <a:latin typeface="Calibri" pitchFamily="34" charset="0"/>
                <a:ea typeface="+mn-ea"/>
                <a:cs typeface="Arial" charset="0"/>
              </a:defRPr>
            </a:lvl7pPr>
            <a:lvl8pPr marL="5714954" algn="l" defTabSz="1632844" rtl="0" eaLnBrk="1" latinLnBrk="0" hangingPunct="1">
              <a:defRPr kern="1200">
                <a:solidFill>
                  <a:schemeClr val="tx1"/>
                </a:solidFill>
                <a:latin typeface="Calibri" pitchFamily="34" charset="0"/>
                <a:ea typeface="+mn-ea"/>
                <a:cs typeface="Arial" charset="0"/>
              </a:defRPr>
            </a:lvl8pPr>
            <a:lvl9pPr marL="6531376" algn="l" defTabSz="1632844" rtl="0" eaLnBrk="1" latinLnBrk="0" hangingPunct="1">
              <a:defRPr kern="1200">
                <a:solidFill>
                  <a:schemeClr val="tx1"/>
                </a:solidFill>
                <a:latin typeface="Calibri" pitchFamily="34" charset="0"/>
                <a:ea typeface="+mn-ea"/>
                <a:cs typeface="Arial" charset="0"/>
              </a:defRPr>
            </a:lvl9pPr>
          </a:lstStyle>
          <a:p>
            <a:r>
              <a:rPr lang="en-GB">
                <a:latin typeface="Montserrat Bold"/>
              </a:rPr>
              <a:t> </a:t>
            </a:r>
            <a:r>
              <a:rPr lang="en-GB">
                <a:solidFill>
                  <a:schemeClr val="tx1"/>
                </a:solidFill>
                <a:latin typeface="Montserrat Bold"/>
              </a:rPr>
              <a:t>Key Dates KS3</a:t>
            </a:r>
            <a:br>
              <a:rPr lang="en-GB">
                <a:latin typeface="Montserrat Bold"/>
              </a:rPr>
            </a:br>
            <a:endParaRPr lang="en-GB">
              <a:solidFill>
                <a:srgbClr val="FF0000"/>
              </a:solidFill>
              <a:latin typeface="Montserrat Bold"/>
            </a:endParaRPr>
          </a:p>
        </p:txBody>
      </p:sp>
      <p:sp>
        <p:nvSpPr>
          <p:cNvPr id="3" name="Content Placeholder 2"/>
          <p:cNvSpPr>
            <a:spLocks noGrp="1"/>
          </p:cNvSpPr>
          <p:nvPr>
            <p:ph idx="1"/>
          </p:nvPr>
        </p:nvSpPr>
        <p:spPr>
          <a:xfrm>
            <a:off x="2939151" y="2113650"/>
            <a:ext cx="12344400" cy="5832648"/>
          </a:xfrm>
        </p:spPr>
        <p:txBody>
          <a:bodyPr/>
          <a:ls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816422" algn="l" rtl="0" fontAlgn="base">
              <a:spcBef>
                <a:spcPct val="0"/>
              </a:spcBef>
              <a:spcAft>
                <a:spcPct val="0"/>
              </a:spcAft>
              <a:defRPr kern="1200">
                <a:solidFill>
                  <a:schemeClr val="tx1"/>
                </a:solidFill>
                <a:latin typeface="Calibri" pitchFamily="34" charset="0"/>
                <a:ea typeface="+mn-ea"/>
                <a:cs typeface="Arial" charset="0"/>
              </a:defRPr>
            </a:lvl2pPr>
            <a:lvl3pPr marL="1632844" algn="l" rtl="0" fontAlgn="base">
              <a:spcBef>
                <a:spcPct val="0"/>
              </a:spcBef>
              <a:spcAft>
                <a:spcPct val="0"/>
              </a:spcAft>
              <a:defRPr kern="1200">
                <a:solidFill>
                  <a:schemeClr val="tx1"/>
                </a:solidFill>
                <a:latin typeface="Calibri" pitchFamily="34" charset="0"/>
                <a:ea typeface="+mn-ea"/>
                <a:cs typeface="Arial" charset="0"/>
              </a:defRPr>
            </a:lvl3pPr>
            <a:lvl4pPr marL="2449266" algn="l" rtl="0" fontAlgn="base">
              <a:spcBef>
                <a:spcPct val="0"/>
              </a:spcBef>
              <a:spcAft>
                <a:spcPct val="0"/>
              </a:spcAft>
              <a:defRPr kern="1200">
                <a:solidFill>
                  <a:schemeClr val="tx1"/>
                </a:solidFill>
                <a:latin typeface="Calibri" pitchFamily="34" charset="0"/>
                <a:ea typeface="+mn-ea"/>
                <a:cs typeface="Arial" charset="0"/>
              </a:defRPr>
            </a:lvl4pPr>
            <a:lvl5pPr marL="3265688" algn="l" rtl="0" fontAlgn="base">
              <a:spcBef>
                <a:spcPct val="0"/>
              </a:spcBef>
              <a:spcAft>
                <a:spcPct val="0"/>
              </a:spcAft>
              <a:defRPr kern="1200">
                <a:solidFill>
                  <a:schemeClr val="tx1"/>
                </a:solidFill>
                <a:latin typeface="Calibri" pitchFamily="34" charset="0"/>
                <a:ea typeface="+mn-ea"/>
                <a:cs typeface="Arial" charset="0"/>
              </a:defRPr>
            </a:lvl5pPr>
            <a:lvl6pPr marL="4082110" algn="l" defTabSz="1632844" rtl="0" eaLnBrk="1" latinLnBrk="0" hangingPunct="1">
              <a:defRPr kern="1200">
                <a:solidFill>
                  <a:schemeClr val="tx1"/>
                </a:solidFill>
                <a:latin typeface="Calibri" pitchFamily="34" charset="0"/>
                <a:ea typeface="+mn-ea"/>
                <a:cs typeface="Arial" charset="0"/>
              </a:defRPr>
            </a:lvl6pPr>
            <a:lvl7pPr marL="4898532" algn="l" defTabSz="1632844" rtl="0" eaLnBrk="1" latinLnBrk="0" hangingPunct="1">
              <a:defRPr kern="1200">
                <a:solidFill>
                  <a:schemeClr val="tx1"/>
                </a:solidFill>
                <a:latin typeface="Calibri" pitchFamily="34" charset="0"/>
                <a:ea typeface="+mn-ea"/>
                <a:cs typeface="Arial" charset="0"/>
              </a:defRPr>
            </a:lvl7pPr>
            <a:lvl8pPr marL="5714954" algn="l" defTabSz="1632844" rtl="0" eaLnBrk="1" latinLnBrk="0" hangingPunct="1">
              <a:defRPr kern="1200">
                <a:solidFill>
                  <a:schemeClr val="tx1"/>
                </a:solidFill>
                <a:latin typeface="Calibri" pitchFamily="34" charset="0"/>
                <a:ea typeface="+mn-ea"/>
                <a:cs typeface="Arial" charset="0"/>
              </a:defRPr>
            </a:lvl8pPr>
            <a:lvl9pPr marL="6531376" algn="l" defTabSz="1632844" rtl="0" eaLnBrk="1" latinLnBrk="0" hangingPunct="1">
              <a:defRPr kern="1200">
                <a:solidFill>
                  <a:schemeClr val="tx1"/>
                </a:solidFill>
                <a:latin typeface="Calibri" pitchFamily="34" charset="0"/>
                <a:ea typeface="+mn-ea"/>
                <a:cs typeface="Arial" charset="0"/>
              </a:defRPr>
            </a:lvl9pPr>
          </a:lstStyle>
          <a:p>
            <a:pPr>
              <a:buFont typeface="Wingdings" panose="05000000000000000000" pitchFamily="2" charset="2"/>
              <a:buChar char="§"/>
            </a:pPr>
            <a:endParaRPr lang="en-GB"/>
          </a:p>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887267368"/>
              </p:ext>
            </p:extLst>
          </p:nvPr>
        </p:nvGraphicFramePr>
        <p:xfrm>
          <a:off x="2946159" y="2571751"/>
          <a:ext cx="11994774" cy="6423817"/>
        </p:xfrm>
        <a:graphic>
          <a:graphicData uri="http://schemas.openxmlformats.org/drawingml/2006/table">
            <a:tbl>
              <a:tblPr firstRow="1" bandRow="1">
                <a:tableStyleId>{5C22544A-7EE6-4342-B048-85BDC9FD1C3A}</a:tableStyleId>
              </a:tblPr>
              <a:tblGrid>
                <a:gridCol w="3005699">
                  <a:extLst>
                    <a:ext uri="{9D8B030D-6E8A-4147-A177-3AD203B41FA5}">
                      <a16:colId xmlns:a16="http://schemas.microsoft.com/office/drawing/2014/main" val="3193480519"/>
                    </a:ext>
                  </a:extLst>
                </a:gridCol>
                <a:gridCol w="4990817">
                  <a:extLst>
                    <a:ext uri="{9D8B030D-6E8A-4147-A177-3AD203B41FA5}">
                      <a16:colId xmlns:a16="http://schemas.microsoft.com/office/drawing/2014/main" val="2576278791"/>
                    </a:ext>
                  </a:extLst>
                </a:gridCol>
                <a:gridCol w="3998258">
                  <a:extLst>
                    <a:ext uri="{9D8B030D-6E8A-4147-A177-3AD203B41FA5}">
                      <a16:colId xmlns:a16="http://schemas.microsoft.com/office/drawing/2014/main" val="2177347977"/>
                    </a:ext>
                  </a:extLst>
                </a:gridCol>
              </a:tblGrid>
              <a:tr h="7979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a:solidFill>
                            <a:schemeClr val="bg1"/>
                          </a:solidFill>
                          <a:latin typeface="Montserrat Bold"/>
                        </a:rPr>
                        <a:t>Year Group</a:t>
                      </a:r>
                    </a:p>
                  </a:txBody>
                  <a:tcPr marL="137160" marR="137160" marT="68580" marB="68580"/>
                </a:tc>
                <a:tc>
                  <a:txBody>
                    <a:bodyPr/>
                    <a:lstStyle/>
                    <a:p>
                      <a:pPr algn="ctr"/>
                      <a:r>
                        <a:rPr lang="en-GB" sz="3600">
                          <a:solidFill>
                            <a:schemeClr val="bg1"/>
                          </a:solidFill>
                          <a:latin typeface="Montserrat Bold"/>
                        </a:rPr>
                        <a:t>Date</a:t>
                      </a:r>
                    </a:p>
                  </a:txBody>
                  <a:tcPr marL="137160" marR="137160" marT="68580" marB="68580"/>
                </a:tc>
                <a:tc>
                  <a:txBody>
                    <a:bodyPr/>
                    <a:lstStyle/>
                    <a:p>
                      <a:pPr algn="ctr"/>
                      <a:r>
                        <a:rPr lang="en-GB" sz="3600">
                          <a:solidFill>
                            <a:schemeClr val="bg1"/>
                          </a:solidFill>
                          <a:latin typeface="Montserrat Bold"/>
                        </a:rPr>
                        <a:t>Event</a:t>
                      </a:r>
                    </a:p>
                  </a:txBody>
                  <a:tcPr marL="137160" marR="137160" marT="68580" marB="68580"/>
                </a:tc>
                <a:extLst>
                  <a:ext uri="{0D108BD9-81ED-4DB2-BD59-A6C34878D82A}">
                    <a16:rowId xmlns:a16="http://schemas.microsoft.com/office/drawing/2014/main" val="750087823"/>
                  </a:ext>
                </a:extLst>
              </a:tr>
              <a:tr h="797922">
                <a:tc>
                  <a:txBody>
                    <a:bodyPr/>
                    <a:lstStyle/>
                    <a:p>
                      <a:pPr algn="ctr">
                        <a:lnSpc>
                          <a:spcPct val="115000"/>
                        </a:lnSpc>
                        <a:spcAft>
                          <a:spcPts val="0"/>
                        </a:spcAft>
                      </a:pPr>
                      <a:r>
                        <a:rPr lang="en-GB" sz="2400">
                          <a:solidFill>
                            <a:schemeClr val="tx1"/>
                          </a:solidFill>
                          <a:effectLst/>
                          <a:latin typeface="Montserrat Bold"/>
                          <a:ea typeface="Calibri"/>
                          <a:cs typeface="Times New Roman"/>
                        </a:rPr>
                        <a:t>KS3</a:t>
                      </a:r>
                    </a:p>
                  </a:txBody>
                  <a:tcPr marL="102870" marR="102870" marT="0" marB="0" anchor="ctr"/>
                </a:tc>
                <a:tc>
                  <a:txBody>
                    <a:bodyPr/>
                    <a:lstStyle/>
                    <a:p>
                      <a:pPr algn="ctr">
                        <a:lnSpc>
                          <a:spcPct val="115000"/>
                        </a:lnSpc>
                        <a:spcAft>
                          <a:spcPts val="0"/>
                        </a:spcAft>
                      </a:pPr>
                      <a:r>
                        <a:rPr lang="en-GB" sz="2400">
                          <a:solidFill>
                            <a:schemeClr val="tx1"/>
                          </a:solidFill>
                          <a:effectLst/>
                          <a:latin typeface="Montserrat Bold"/>
                          <a:ea typeface="Calibri"/>
                          <a:cs typeface="Times New Roman"/>
                        </a:rPr>
                        <a:t>Friday 26</a:t>
                      </a:r>
                      <a:r>
                        <a:rPr lang="en-GB" sz="2400" baseline="30000">
                          <a:solidFill>
                            <a:schemeClr val="tx1"/>
                          </a:solidFill>
                          <a:effectLst/>
                          <a:latin typeface="Montserrat Bold"/>
                          <a:ea typeface="Calibri"/>
                          <a:cs typeface="Times New Roman"/>
                        </a:rPr>
                        <a:t>th</a:t>
                      </a:r>
                      <a:r>
                        <a:rPr lang="en-GB" sz="2400">
                          <a:solidFill>
                            <a:schemeClr val="tx1"/>
                          </a:solidFill>
                          <a:effectLst/>
                          <a:latin typeface="Montserrat Bold"/>
                          <a:ea typeface="Calibri"/>
                          <a:cs typeface="Times New Roman"/>
                        </a:rPr>
                        <a:t> September</a:t>
                      </a:r>
                    </a:p>
                  </a:txBody>
                  <a:tcPr marL="102870" marR="102870" marT="0" marB="0" anchor="ctr"/>
                </a:tc>
                <a:tc>
                  <a:txBody>
                    <a:bodyPr/>
                    <a:lstStyle/>
                    <a:p>
                      <a:pPr algn="ctr">
                        <a:lnSpc>
                          <a:spcPct val="115000"/>
                        </a:lnSpc>
                        <a:spcAft>
                          <a:spcPts val="0"/>
                        </a:spcAft>
                      </a:pPr>
                      <a:r>
                        <a:rPr lang="en-GB" sz="2400">
                          <a:solidFill>
                            <a:schemeClr val="tx1"/>
                          </a:solidFill>
                          <a:effectLst/>
                          <a:latin typeface="Montserrat Bold"/>
                          <a:ea typeface="Calibri"/>
                          <a:cs typeface="Times New Roman"/>
                        </a:rPr>
                        <a:t>Academic Target Setting Day</a:t>
                      </a:r>
                    </a:p>
                  </a:txBody>
                  <a:tcPr marL="102870" marR="102870" marT="0" marB="0" anchor="ctr"/>
                </a:tc>
                <a:extLst>
                  <a:ext uri="{0D108BD9-81ED-4DB2-BD59-A6C34878D82A}">
                    <a16:rowId xmlns:a16="http://schemas.microsoft.com/office/drawing/2014/main" val="2503877462"/>
                  </a:ext>
                </a:extLst>
              </a:tr>
              <a:tr h="797921">
                <a:tc>
                  <a:txBody>
                    <a:bodyPr/>
                    <a:lstStyle/>
                    <a:p>
                      <a:pPr lvl="0" algn="ctr">
                        <a:lnSpc>
                          <a:spcPct val="114999"/>
                        </a:lnSpc>
                        <a:spcAft>
                          <a:spcPts val="0"/>
                        </a:spcAft>
                        <a:buNone/>
                      </a:pPr>
                      <a:r>
                        <a:rPr lang="en-GB" sz="2400">
                          <a:solidFill>
                            <a:schemeClr val="tx1"/>
                          </a:solidFill>
                          <a:effectLst/>
                          <a:latin typeface="Montserrat Bold"/>
                          <a:ea typeface="Calibri"/>
                          <a:cs typeface="Times New Roman"/>
                        </a:rPr>
                        <a:t>Year 7 </a:t>
                      </a:r>
                    </a:p>
                  </a:txBody>
                  <a:tcPr marL="102870" marR="102870" marT="0" marB="0" anchor="ctr"/>
                </a:tc>
                <a:tc>
                  <a:txBody>
                    <a:bodyPr/>
                    <a:lstStyle/>
                    <a:p>
                      <a:pPr lvl="0" algn="ctr">
                        <a:lnSpc>
                          <a:spcPct val="114999"/>
                        </a:lnSpc>
                        <a:spcAft>
                          <a:spcPts val="0"/>
                        </a:spcAft>
                        <a:buNone/>
                      </a:pPr>
                      <a:r>
                        <a:rPr lang="en-GB" sz="2400">
                          <a:solidFill>
                            <a:schemeClr val="tx1"/>
                          </a:solidFill>
                          <a:effectLst/>
                          <a:latin typeface="Montserrat Bold"/>
                          <a:ea typeface="Calibri"/>
                          <a:cs typeface="Times New Roman"/>
                        </a:rPr>
                        <a:t>Monday 29th September – Wednesday 1st October</a:t>
                      </a:r>
                    </a:p>
                  </a:txBody>
                  <a:tcPr marL="102870" marR="102870" marT="0" marB="0" anchor="ctr"/>
                </a:tc>
                <a:tc>
                  <a:txBody>
                    <a:bodyPr/>
                    <a:lstStyle/>
                    <a:p>
                      <a:pPr lvl="0" algn="ctr">
                        <a:lnSpc>
                          <a:spcPct val="114999"/>
                        </a:lnSpc>
                        <a:spcAft>
                          <a:spcPts val="0"/>
                        </a:spcAft>
                        <a:buNone/>
                      </a:pPr>
                      <a:r>
                        <a:rPr lang="en-GB" sz="2400">
                          <a:solidFill>
                            <a:schemeClr val="tx1"/>
                          </a:solidFill>
                          <a:effectLst/>
                          <a:latin typeface="Montserrat Bold"/>
                          <a:ea typeface="Calibri"/>
                          <a:cs typeface="Times New Roman"/>
                        </a:rPr>
                        <a:t>Year 7 Residential</a:t>
                      </a:r>
                    </a:p>
                  </a:txBody>
                  <a:tcPr marL="102870" marR="102870" marT="0" marB="0" anchor="ctr"/>
                </a:tc>
                <a:extLst>
                  <a:ext uri="{0D108BD9-81ED-4DB2-BD59-A6C34878D82A}">
                    <a16:rowId xmlns:a16="http://schemas.microsoft.com/office/drawing/2014/main" val="2780566440"/>
                  </a:ext>
                </a:extLst>
              </a:tr>
              <a:tr h="797922">
                <a:tc>
                  <a:txBody>
                    <a:bodyPr/>
                    <a:lstStyle/>
                    <a:p>
                      <a:pPr algn="ctr">
                        <a:lnSpc>
                          <a:spcPct val="115000"/>
                        </a:lnSpc>
                        <a:spcAft>
                          <a:spcPts val="0"/>
                        </a:spcAft>
                      </a:pPr>
                      <a:r>
                        <a:rPr lang="en-GB" sz="2400">
                          <a:solidFill>
                            <a:schemeClr val="tx1"/>
                          </a:solidFill>
                          <a:effectLst/>
                          <a:latin typeface="Montserrat Bold"/>
                          <a:ea typeface="Times New Roman" panose="02020603050405020304" pitchFamily="18" charset="0"/>
                          <a:cs typeface="Times New Roman"/>
                        </a:rPr>
                        <a:t>Year</a:t>
                      </a:r>
                      <a:r>
                        <a:rPr lang="en-GB" sz="2400" baseline="0">
                          <a:solidFill>
                            <a:schemeClr val="tx1"/>
                          </a:solidFill>
                          <a:effectLst/>
                          <a:latin typeface="Montserrat Bold"/>
                          <a:ea typeface="Times New Roman" panose="02020603050405020304" pitchFamily="18" charset="0"/>
                          <a:cs typeface="Times New Roman"/>
                        </a:rPr>
                        <a:t> 7 </a:t>
                      </a:r>
                      <a:endParaRPr lang="en-GB" sz="2400">
                        <a:solidFill>
                          <a:schemeClr val="tx1"/>
                        </a:solidFill>
                        <a:effectLst/>
                        <a:latin typeface="Montserrat Bold"/>
                        <a:ea typeface="Calibri"/>
                        <a:cs typeface="Times New Roman"/>
                      </a:endParaRPr>
                    </a:p>
                  </a:txBody>
                  <a:tcPr marL="102870" marR="102870" marT="0" marB="0" anchor="ctr"/>
                </a:tc>
                <a:tc>
                  <a:txBody>
                    <a:bodyPr/>
                    <a:lstStyle/>
                    <a:p>
                      <a:pPr algn="ctr">
                        <a:lnSpc>
                          <a:spcPct val="115000"/>
                        </a:lnSpc>
                        <a:spcAft>
                          <a:spcPts val="0"/>
                        </a:spcAft>
                      </a:pPr>
                      <a:r>
                        <a:rPr lang="en-GB" sz="2400">
                          <a:solidFill>
                            <a:schemeClr val="tx1"/>
                          </a:solidFill>
                          <a:effectLst/>
                          <a:latin typeface="Montserrat Bold"/>
                          <a:ea typeface="Times New Roman" panose="02020603050405020304" pitchFamily="18" charset="0"/>
                          <a:cs typeface="Times New Roman"/>
                        </a:rPr>
                        <a:t>Thursday</a:t>
                      </a:r>
                      <a:r>
                        <a:rPr lang="en-GB" sz="2400" baseline="0">
                          <a:solidFill>
                            <a:schemeClr val="tx1"/>
                          </a:solidFill>
                          <a:effectLst/>
                          <a:latin typeface="Montserrat Bold"/>
                          <a:ea typeface="Times New Roman" panose="02020603050405020304" pitchFamily="18" charset="0"/>
                          <a:cs typeface="Times New Roman"/>
                        </a:rPr>
                        <a:t> 11</a:t>
                      </a:r>
                      <a:r>
                        <a:rPr lang="en-GB" sz="2400" baseline="30000">
                          <a:solidFill>
                            <a:schemeClr val="tx1"/>
                          </a:solidFill>
                          <a:effectLst/>
                          <a:latin typeface="Montserrat Bold"/>
                          <a:ea typeface="Times New Roman" panose="02020603050405020304" pitchFamily="18" charset="0"/>
                          <a:cs typeface="Times New Roman"/>
                        </a:rPr>
                        <a:t>th</a:t>
                      </a:r>
                      <a:r>
                        <a:rPr lang="en-GB" sz="2400" baseline="0">
                          <a:solidFill>
                            <a:schemeClr val="tx1"/>
                          </a:solidFill>
                          <a:effectLst/>
                          <a:latin typeface="Montserrat Bold"/>
                          <a:ea typeface="Times New Roman" panose="02020603050405020304" pitchFamily="18" charset="0"/>
                          <a:cs typeface="Times New Roman"/>
                        </a:rPr>
                        <a:t> December 2025</a:t>
                      </a:r>
                      <a:endParaRPr lang="en-GB" sz="2400">
                        <a:solidFill>
                          <a:schemeClr val="tx1"/>
                        </a:solidFill>
                        <a:effectLst/>
                        <a:latin typeface="Montserrat Bold"/>
                        <a:ea typeface="Calibri"/>
                        <a:cs typeface="Times New Roman"/>
                      </a:endParaRPr>
                    </a:p>
                  </a:txBody>
                  <a:tcPr marL="102870" marR="102870" marT="0" marB="0" anchor="ctr"/>
                </a:tc>
                <a:tc>
                  <a:txBody>
                    <a:bodyPr/>
                    <a:lstStyle/>
                    <a:p>
                      <a:pPr algn="ctr">
                        <a:lnSpc>
                          <a:spcPct val="115000"/>
                        </a:lnSpc>
                        <a:spcAft>
                          <a:spcPts val="0"/>
                        </a:spcAft>
                      </a:pPr>
                      <a:r>
                        <a:rPr lang="en-GB" sz="2400" baseline="0">
                          <a:solidFill>
                            <a:schemeClr val="tx1"/>
                          </a:solidFill>
                          <a:effectLst/>
                          <a:latin typeface="Montserrat Bold"/>
                          <a:ea typeface="Times New Roman" panose="02020603050405020304" pitchFamily="18" charset="0"/>
                          <a:cs typeface="Times New Roman"/>
                        </a:rPr>
                        <a:t>Year 7 Progress Evening</a:t>
                      </a:r>
                      <a:endParaRPr lang="en-GB" sz="2400">
                        <a:solidFill>
                          <a:schemeClr val="tx1"/>
                        </a:solidFill>
                        <a:effectLst/>
                        <a:latin typeface="Montserrat Bold"/>
                        <a:ea typeface="Calibri"/>
                        <a:cs typeface="Times New Roman"/>
                      </a:endParaRPr>
                    </a:p>
                  </a:txBody>
                  <a:tcPr marL="102870" marR="102870" marT="0" marB="0" anchor="ctr"/>
                </a:tc>
                <a:extLst>
                  <a:ext uri="{0D108BD9-81ED-4DB2-BD59-A6C34878D82A}">
                    <a16:rowId xmlns:a16="http://schemas.microsoft.com/office/drawing/2014/main" val="3158921474"/>
                  </a:ext>
                </a:extLst>
              </a:tr>
              <a:tr h="797921">
                <a:tc>
                  <a:txBody>
                    <a:bodyPr/>
                    <a:lstStyle/>
                    <a:p>
                      <a:pPr lvl="0" algn="ctr">
                        <a:lnSpc>
                          <a:spcPct val="114999"/>
                        </a:lnSpc>
                        <a:spcAft>
                          <a:spcPts val="0"/>
                        </a:spcAft>
                        <a:buNone/>
                      </a:pPr>
                      <a:r>
                        <a:rPr lang="en-GB" sz="2400" baseline="0">
                          <a:solidFill>
                            <a:schemeClr val="tx1"/>
                          </a:solidFill>
                          <a:effectLst/>
                          <a:latin typeface="Montserrat Bold"/>
                          <a:ea typeface="Calibri"/>
                          <a:cs typeface="Times New Roman"/>
                        </a:rPr>
                        <a:t>Year 7</a:t>
                      </a:r>
                    </a:p>
                  </a:txBody>
                  <a:tcPr marL="102870" marR="102870" marT="0" marB="0" anchor="ctr"/>
                </a:tc>
                <a:tc>
                  <a:txBody>
                    <a:bodyPr/>
                    <a:lstStyle/>
                    <a:p>
                      <a:pPr lvl="0" algn="ctr">
                        <a:lnSpc>
                          <a:spcPct val="114999"/>
                        </a:lnSpc>
                        <a:spcAft>
                          <a:spcPts val="0"/>
                        </a:spcAft>
                        <a:buNone/>
                      </a:pPr>
                      <a:r>
                        <a:rPr lang="en-GB" sz="2400" baseline="0">
                          <a:solidFill>
                            <a:schemeClr val="tx1"/>
                          </a:solidFill>
                          <a:effectLst/>
                          <a:latin typeface="Montserrat Bold"/>
                          <a:ea typeface="Calibri"/>
                          <a:cs typeface="Times New Roman"/>
                        </a:rPr>
                        <a:t>Friday 13th February 2026</a:t>
                      </a:r>
                    </a:p>
                  </a:txBody>
                  <a:tcPr marL="102870" marR="102870" marT="0" marB="0" anchor="ctr"/>
                </a:tc>
                <a:tc>
                  <a:txBody>
                    <a:bodyPr/>
                    <a:lstStyle/>
                    <a:p>
                      <a:pPr lvl="0" algn="ctr">
                        <a:lnSpc>
                          <a:spcPct val="114999"/>
                        </a:lnSpc>
                        <a:spcAft>
                          <a:spcPts val="0"/>
                        </a:spcAft>
                        <a:buNone/>
                      </a:pPr>
                      <a:r>
                        <a:rPr lang="en-GB" sz="2400" baseline="0">
                          <a:solidFill>
                            <a:schemeClr val="tx1"/>
                          </a:solidFill>
                          <a:effectLst/>
                          <a:latin typeface="Montserrat Bold"/>
                          <a:ea typeface="Calibri"/>
                          <a:cs typeface="Times New Roman"/>
                        </a:rPr>
                        <a:t>Year 7 Valentines Disco</a:t>
                      </a:r>
                    </a:p>
                  </a:txBody>
                  <a:tcPr marL="102870" marR="102870" marT="0" marB="0" anchor="ctr"/>
                </a:tc>
                <a:extLst>
                  <a:ext uri="{0D108BD9-81ED-4DB2-BD59-A6C34878D82A}">
                    <a16:rowId xmlns:a16="http://schemas.microsoft.com/office/drawing/2014/main" val="5893279"/>
                  </a:ext>
                </a:extLst>
              </a:tr>
              <a:tr h="797922">
                <a:tc>
                  <a:txBody>
                    <a:bodyPr/>
                    <a:lstStyle/>
                    <a:p>
                      <a:pPr algn="ctr">
                        <a:lnSpc>
                          <a:spcPct val="115000"/>
                        </a:lnSpc>
                        <a:spcAft>
                          <a:spcPts val="0"/>
                        </a:spcAft>
                      </a:pPr>
                      <a:r>
                        <a:rPr lang="en-GB" sz="2400">
                          <a:solidFill>
                            <a:schemeClr val="tx1"/>
                          </a:solidFill>
                          <a:effectLst/>
                          <a:latin typeface="Montserrat Bold"/>
                          <a:ea typeface="Calibri"/>
                          <a:cs typeface="Times New Roman"/>
                        </a:rPr>
                        <a:t>Year 7</a:t>
                      </a:r>
                    </a:p>
                  </a:txBody>
                  <a:tcPr marL="102870" marR="102870" marT="0" marB="0" anchor="ctr"/>
                </a:tc>
                <a:tc>
                  <a:txBody>
                    <a:bodyPr/>
                    <a:lstStyle/>
                    <a:p>
                      <a:pPr algn="ctr">
                        <a:lnSpc>
                          <a:spcPct val="115000"/>
                        </a:lnSpc>
                        <a:spcAft>
                          <a:spcPts val="0"/>
                        </a:spcAft>
                      </a:pPr>
                      <a:r>
                        <a:rPr lang="en-GB" sz="2400">
                          <a:solidFill>
                            <a:schemeClr val="tx1"/>
                          </a:solidFill>
                          <a:effectLst/>
                          <a:latin typeface="Montserrat Bold"/>
                          <a:ea typeface="Calibri"/>
                          <a:cs typeface="Times New Roman"/>
                        </a:rPr>
                        <a:t>Thursday 12</a:t>
                      </a:r>
                      <a:r>
                        <a:rPr lang="en-GB" sz="2400" baseline="30000">
                          <a:solidFill>
                            <a:schemeClr val="tx1"/>
                          </a:solidFill>
                          <a:effectLst/>
                          <a:latin typeface="Montserrat Bold"/>
                          <a:ea typeface="Calibri"/>
                          <a:cs typeface="Times New Roman"/>
                        </a:rPr>
                        <a:t>th</a:t>
                      </a:r>
                      <a:r>
                        <a:rPr lang="en-GB" sz="2400">
                          <a:solidFill>
                            <a:schemeClr val="tx1"/>
                          </a:solidFill>
                          <a:effectLst/>
                          <a:latin typeface="Montserrat Bold"/>
                          <a:ea typeface="Calibri"/>
                          <a:cs typeface="Times New Roman"/>
                        </a:rPr>
                        <a:t> March 2026</a:t>
                      </a:r>
                    </a:p>
                  </a:txBody>
                  <a:tcPr marL="102870" marR="102870" marT="0" marB="0" anchor="ctr"/>
                </a:tc>
                <a:tc>
                  <a:txBody>
                    <a:bodyPr/>
                    <a:lstStyle/>
                    <a:p>
                      <a:pPr algn="ctr">
                        <a:lnSpc>
                          <a:spcPct val="115000"/>
                        </a:lnSpc>
                        <a:spcAft>
                          <a:spcPts val="0"/>
                        </a:spcAft>
                      </a:pPr>
                      <a:r>
                        <a:rPr lang="en-GB" sz="2400">
                          <a:solidFill>
                            <a:schemeClr val="tx1"/>
                          </a:solidFill>
                          <a:effectLst/>
                          <a:latin typeface="Montserrat Bold"/>
                          <a:ea typeface="Times New Roman" panose="02020603050405020304" pitchFamily="18" charset="0"/>
                          <a:cs typeface="Times New Roman"/>
                        </a:rPr>
                        <a:t>Year 7 Parents' Evening</a:t>
                      </a:r>
                      <a:endParaRPr lang="en-GB" sz="2400">
                        <a:solidFill>
                          <a:schemeClr val="tx1"/>
                        </a:solidFill>
                        <a:effectLst/>
                        <a:latin typeface="Montserrat Bold"/>
                        <a:ea typeface="Calibri"/>
                        <a:cs typeface="Times New Roman"/>
                      </a:endParaRPr>
                    </a:p>
                  </a:txBody>
                  <a:tcPr marL="102870" marR="102870" marT="0" marB="0" anchor="ctr"/>
                </a:tc>
                <a:extLst>
                  <a:ext uri="{0D108BD9-81ED-4DB2-BD59-A6C34878D82A}">
                    <a16:rowId xmlns:a16="http://schemas.microsoft.com/office/drawing/2014/main" val="3261835068"/>
                  </a:ext>
                </a:extLst>
              </a:tr>
              <a:tr h="797922">
                <a:tc>
                  <a:txBody>
                    <a:bodyPr/>
                    <a:lstStyle/>
                    <a:p>
                      <a:pPr algn="ctr">
                        <a:lnSpc>
                          <a:spcPct val="115000"/>
                        </a:lnSpc>
                        <a:spcAft>
                          <a:spcPts val="0"/>
                        </a:spcAft>
                      </a:pPr>
                      <a:r>
                        <a:rPr lang="en-GB" sz="2400">
                          <a:solidFill>
                            <a:schemeClr val="tx1"/>
                          </a:solidFill>
                          <a:effectLst/>
                          <a:latin typeface="Montserrat Bold"/>
                          <a:ea typeface="Calibri"/>
                          <a:cs typeface="Times New Roman"/>
                        </a:rPr>
                        <a:t>KS3</a:t>
                      </a:r>
                    </a:p>
                  </a:txBody>
                  <a:tcPr marL="102870" marR="102870" marT="0" marB="0" anchor="ctr"/>
                </a:tc>
                <a:tc>
                  <a:txBody>
                    <a:bodyPr/>
                    <a:lstStyle/>
                    <a:p>
                      <a:pPr algn="ctr">
                        <a:lnSpc>
                          <a:spcPct val="115000"/>
                        </a:lnSpc>
                        <a:spcAft>
                          <a:spcPts val="0"/>
                        </a:spcAft>
                      </a:pPr>
                      <a:r>
                        <a:rPr lang="en-GB" sz="2400">
                          <a:solidFill>
                            <a:schemeClr val="tx1"/>
                          </a:solidFill>
                          <a:effectLst/>
                          <a:latin typeface="Montserrat Bold"/>
                          <a:ea typeface="Calibri"/>
                          <a:cs typeface="Times New Roman"/>
                        </a:rPr>
                        <a:t>w/b 1st June 2026</a:t>
                      </a:r>
                    </a:p>
                  </a:txBody>
                  <a:tcPr marL="102870" marR="102870" marT="0" marB="0" anchor="ctr"/>
                </a:tc>
                <a:tc>
                  <a:txBody>
                    <a:bodyPr/>
                    <a:lstStyle/>
                    <a:p>
                      <a:pPr algn="ctr">
                        <a:lnSpc>
                          <a:spcPct val="115000"/>
                        </a:lnSpc>
                        <a:spcAft>
                          <a:spcPts val="0"/>
                        </a:spcAft>
                      </a:pPr>
                      <a:r>
                        <a:rPr lang="en-GB" sz="2400">
                          <a:solidFill>
                            <a:schemeClr val="tx1"/>
                          </a:solidFill>
                          <a:effectLst/>
                          <a:latin typeface="Montserrat Bold"/>
                          <a:ea typeface="Calibri"/>
                          <a:cs typeface="Times New Roman"/>
                        </a:rPr>
                        <a:t>End of Year exams</a:t>
                      </a:r>
                    </a:p>
                  </a:txBody>
                  <a:tcPr marL="102870" marR="102870" marT="0" marB="0" anchor="ctr"/>
                </a:tc>
                <a:extLst>
                  <a:ext uri="{0D108BD9-81ED-4DB2-BD59-A6C34878D82A}">
                    <a16:rowId xmlns:a16="http://schemas.microsoft.com/office/drawing/2014/main" val="1830258914"/>
                  </a:ext>
                </a:extLst>
              </a:tr>
              <a:tr h="797921">
                <a:tc>
                  <a:txBody>
                    <a:bodyPr/>
                    <a:lstStyle/>
                    <a:p>
                      <a:pPr lvl="0" algn="ctr">
                        <a:lnSpc>
                          <a:spcPct val="114999"/>
                        </a:lnSpc>
                        <a:spcAft>
                          <a:spcPts val="0"/>
                        </a:spcAft>
                        <a:buNone/>
                      </a:pPr>
                      <a:r>
                        <a:rPr lang="en-GB" sz="2400">
                          <a:solidFill>
                            <a:schemeClr val="tx1"/>
                          </a:solidFill>
                          <a:effectLst/>
                          <a:latin typeface="Montserrat Bold"/>
                          <a:ea typeface="Calibri"/>
                          <a:cs typeface="Times New Roman"/>
                        </a:rPr>
                        <a:t>Whole School</a:t>
                      </a:r>
                    </a:p>
                  </a:txBody>
                  <a:tcPr marL="102870" marR="102870" marT="0" marB="0" anchor="ctr"/>
                </a:tc>
                <a:tc>
                  <a:txBody>
                    <a:bodyPr/>
                    <a:lstStyle/>
                    <a:p>
                      <a:pPr lvl="0" algn="ctr">
                        <a:lnSpc>
                          <a:spcPct val="114999"/>
                        </a:lnSpc>
                        <a:spcAft>
                          <a:spcPts val="0"/>
                        </a:spcAft>
                        <a:buNone/>
                      </a:pPr>
                      <a:r>
                        <a:rPr lang="en-GB" sz="2400">
                          <a:solidFill>
                            <a:schemeClr val="tx1"/>
                          </a:solidFill>
                          <a:effectLst/>
                          <a:latin typeface="Montserrat Bold"/>
                          <a:ea typeface="Calibri"/>
                          <a:cs typeface="Times New Roman"/>
                        </a:rPr>
                        <a:t>Monday 13th July 2026</a:t>
                      </a:r>
                    </a:p>
                  </a:txBody>
                  <a:tcPr marL="102870" marR="102870" marT="0" marB="0" anchor="ctr"/>
                </a:tc>
                <a:tc>
                  <a:txBody>
                    <a:bodyPr/>
                    <a:lstStyle/>
                    <a:p>
                      <a:pPr lvl="0" algn="ctr">
                        <a:lnSpc>
                          <a:spcPct val="114999"/>
                        </a:lnSpc>
                        <a:spcAft>
                          <a:spcPts val="0"/>
                        </a:spcAft>
                        <a:buNone/>
                      </a:pPr>
                      <a:r>
                        <a:rPr lang="en-GB" sz="2400">
                          <a:solidFill>
                            <a:schemeClr val="tx1"/>
                          </a:solidFill>
                          <a:effectLst/>
                          <a:latin typeface="Montserrat Bold"/>
                          <a:ea typeface="Calibri"/>
                          <a:cs typeface="Times New Roman"/>
                        </a:rPr>
                        <a:t>Academic Review Day</a:t>
                      </a:r>
                    </a:p>
                  </a:txBody>
                  <a:tcPr marL="102870" marR="102870" marT="0" marB="0" anchor="ctr"/>
                </a:tc>
                <a:extLst>
                  <a:ext uri="{0D108BD9-81ED-4DB2-BD59-A6C34878D82A}">
                    <a16:rowId xmlns:a16="http://schemas.microsoft.com/office/drawing/2014/main" val="3843101276"/>
                  </a:ext>
                </a:extLst>
              </a:tr>
            </a:tbl>
          </a:graphicData>
        </a:graphic>
      </p:graphicFrame>
    </p:spTree>
    <p:extLst>
      <p:ext uri="{BB962C8B-B14F-4D97-AF65-F5344CB8AC3E}">
        <p14:creationId xmlns:p14="http://schemas.microsoft.com/office/powerpoint/2010/main" val="101497523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22A8-7EE8-52B8-E8C0-73FF0FBD983C}"/>
              </a:ext>
            </a:extLst>
          </p:cNvPr>
          <p:cNvSpPr>
            <a:spLocks noGrp="1"/>
          </p:cNvSpPr>
          <p:nvPr>
            <p:ph type="title"/>
          </p:nvPr>
        </p:nvSpPr>
        <p:spPr/>
        <p:txBody>
          <a:bodyPr/>
          <a:lstStyle/>
          <a:p>
            <a:r>
              <a:rPr lang="en-GB">
                <a:latin typeface="Montserrat Bold"/>
              </a:rPr>
              <a:t>Thank you!</a:t>
            </a:r>
          </a:p>
        </p:txBody>
      </p:sp>
      <p:sp>
        <p:nvSpPr>
          <p:cNvPr id="3" name="Content Placeholder 2">
            <a:extLst>
              <a:ext uri="{FF2B5EF4-FFF2-40B4-BE49-F238E27FC236}">
                <a16:creationId xmlns:a16="http://schemas.microsoft.com/office/drawing/2014/main" id="{7DF7CA59-F575-7374-FACB-9082E9293A54}"/>
              </a:ext>
            </a:extLst>
          </p:cNvPr>
          <p:cNvSpPr>
            <a:spLocks noGrp="1"/>
          </p:cNvSpPr>
          <p:nvPr>
            <p:ph type="body" sz="half" idx="2"/>
          </p:nvPr>
        </p:nvSpPr>
        <p:spPr/>
        <p:txBody>
          <a:bodyPr vert="horz" lIns="91440" tIns="45720" rIns="91440" bIns="45720" rtlCol="0" anchor="t">
            <a:noAutofit/>
          </a:bodyPr>
          <a:lstStyle/>
          <a:p>
            <a:r>
              <a:rPr lang="en-GB">
                <a:latin typeface="Montserrat Bold"/>
                <a:cs typeface="Montserrat Classic"/>
              </a:rPr>
              <a:t>Please feel free to ask me any questions you may have.</a:t>
            </a:r>
          </a:p>
          <a:p>
            <a:r>
              <a:rPr lang="en-GB">
                <a:latin typeface="Montserrat Bold"/>
                <a:cs typeface="Montserrat Classic"/>
              </a:rPr>
              <a:t>We invite you to join us for refreshments and an opportunity to view some of the transition work in the Main Hall.</a:t>
            </a:r>
          </a:p>
        </p:txBody>
      </p:sp>
      <p:sp>
        <p:nvSpPr>
          <p:cNvPr id="4" name="Text Placeholder 3">
            <a:extLst>
              <a:ext uri="{FF2B5EF4-FFF2-40B4-BE49-F238E27FC236}">
                <a16:creationId xmlns:a16="http://schemas.microsoft.com/office/drawing/2014/main" id="{768EDE31-D5C9-88D8-CD49-31B3946E262B}"/>
              </a:ext>
            </a:extLst>
          </p:cNvPr>
          <p:cNvSpPr>
            <a:spLocks noGrp="1"/>
          </p:cNvSpPr>
          <p:nvPr>
            <p:ph type="body" sz="quarter" idx="14"/>
          </p:nvPr>
        </p:nvSpPr>
        <p:spPr/>
        <p:txBody>
          <a:bodyPr vert="horz" lIns="91440" tIns="45720" rIns="91440" bIns="45720" rtlCol="0" anchor="t">
            <a:normAutofit/>
          </a:bodyPr>
          <a:lstStyle/>
          <a:p>
            <a:r>
              <a:rPr lang="en-GB">
                <a:latin typeface="Montserrat Bold"/>
              </a:rPr>
              <a:t>Residential Parents' Evening</a:t>
            </a:r>
          </a:p>
        </p:txBody>
      </p:sp>
      <p:sp>
        <p:nvSpPr>
          <p:cNvPr id="5" name="Text Placeholder 4">
            <a:extLst>
              <a:ext uri="{FF2B5EF4-FFF2-40B4-BE49-F238E27FC236}">
                <a16:creationId xmlns:a16="http://schemas.microsoft.com/office/drawing/2014/main" id="{7AAD6A43-2B28-576F-3136-45D51677E27D}"/>
              </a:ext>
            </a:extLst>
          </p:cNvPr>
          <p:cNvSpPr>
            <a:spLocks noGrp="1"/>
          </p:cNvSpPr>
          <p:nvPr>
            <p:ph type="body" sz="quarter" idx="15"/>
          </p:nvPr>
        </p:nvSpPr>
        <p:spPr/>
        <p:txBody>
          <a:bodyPr vert="horz" lIns="91440" tIns="45720" rIns="91440" bIns="45720" rtlCol="0" anchor="t">
            <a:normAutofit/>
          </a:bodyPr>
          <a:lstStyle/>
          <a:p>
            <a:pPr>
              <a:buFont typeface="Wingdings"/>
              <a:buChar char="§"/>
            </a:pPr>
            <a:r>
              <a:rPr lang="en-GB">
                <a:latin typeface="Montserrat Bold"/>
                <a:cs typeface="Montserrat Classic"/>
              </a:rPr>
              <a:t>This will take place in the Main Canteen at 5.15pm</a:t>
            </a:r>
            <a:endParaRPr lang="en-US"/>
          </a:p>
        </p:txBody>
      </p:sp>
    </p:spTree>
    <p:extLst>
      <p:ext uri="{BB962C8B-B14F-4D97-AF65-F5344CB8AC3E}">
        <p14:creationId xmlns:p14="http://schemas.microsoft.com/office/powerpoint/2010/main" val="238465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4005943" y="947950"/>
            <a:ext cx="10175675" cy="959709"/>
          </a:xfrm>
        </p:spPr>
        <p:txBody>
          <a:bodyPr vert="horz" lIns="91440" tIns="45720" rIns="91440" bIns="45720" rtlCol="0" anchor="t">
            <a:noAutofit/>
          </a:bodyPr>
          <a:lstStyle/>
          <a:p>
            <a:pPr algn="ctr"/>
            <a:r>
              <a:rPr lang="en-GB" sz="6000">
                <a:latin typeface="Montserrat Bold"/>
              </a:rPr>
              <a:t>Key Year 7 Staff</a:t>
            </a:r>
          </a:p>
          <a:p>
            <a:pPr algn="ctr"/>
            <a:endParaRPr lang="en-GB" sz="3600"/>
          </a:p>
        </p:txBody>
      </p:sp>
      <p:sp>
        <p:nvSpPr>
          <p:cNvPr id="14" name="Rectangle 13"/>
          <p:cNvSpPr/>
          <p:nvPr/>
        </p:nvSpPr>
        <p:spPr>
          <a:xfrm>
            <a:off x="4012456" y="5683041"/>
            <a:ext cx="4572000" cy="830997"/>
          </a:xfrm>
          <a:prstGeom prst="rect">
            <a:avLst/>
          </a:prstGeom>
        </p:spPr>
        <p:txBody>
          <a:bodyPr lIns="91440" tIns="45720" rIns="91440" bIns="45720" anchor="t">
            <a:spAutoFit/>
          </a:bodyPr>
          <a:lstStyle/>
          <a:p>
            <a:pPr algn="ctr"/>
            <a:r>
              <a:rPr lang="en-GB" sz="2400"/>
              <a:t>Mr Burnett</a:t>
            </a:r>
          </a:p>
          <a:p>
            <a:pPr algn="ctr"/>
            <a:r>
              <a:rPr lang="en-GB" sz="2400"/>
              <a:t>Head of Year 7</a:t>
            </a:r>
          </a:p>
        </p:txBody>
      </p:sp>
      <p:sp>
        <p:nvSpPr>
          <p:cNvPr id="15" name="Rectangle 14"/>
          <p:cNvSpPr/>
          <p:nvPr/>
        </p:nvSpPr>
        <p:spPr>
          <a:xfrm>
            <a:off x="9794227" y="5683040"/>
            <a:ext cx="4572000" cy="830997"/>
          </a:xfrm>
          <a:prstGeom prst="rect">
            <a:avLst/>
          </a:prstGeom>
        </p:spPr>
        <p:txBody>
          <a:bodyPr lIns="91440" tIns="45720" rIns="91440" bIns="45720" anchor="t">
            <a:spAutoFit/>
          </a:bodyPr>
          <a:lstStyle/>
          <a:p>
            <a:pPr algn="ctr"/>
            <a:r>
              <a:rPr lang="en-GB" sz="2400"/>
              <a:t>Mr </a:t>
            </a:r>
            <a:r>
              <a:rPr lang="en-GB" sz="2400" err="1"/>
              <a:t>Bolili</a:t>
            </a:r>
            <a:endParaRPr lang="en-GB" sz="2800"/>
          </a:p>
          <a:p>
            <a:pPr algn="ctr"/>
            <a:r>
              <a:rPr lang="en-GB" sz="2400"/>
              <a:t>Deputy Head of Year 7</a:t>
            </a:r>
          </a:p>
        </p:txBody>
      </p:sp>
      <p:pic>
        <p:nvPicPr>
          <p:cNvPr id="6" name="Picture 5">
            <a:extLst>
              <a:ext uri="{FF2B5EF4-FFF2-40B4-BE49-F238E27FC236}">
                <a16:creationId xmlns:a16="http://schemas.microsoft.com/office/drawing/2014/main" id="{0DC50B3D-B9B9-3669-560E-97F722C8EB95}"/>
              </a:ext>
            </a:extLst>
          </p:cNvPr>
          <p:cNvPicPr>
            <a:picLocks noChangeAspect="1"/>
          </p:cNvPicPr>
          <p:nvPr/>
        </p:nvPicPr>
        <p:blipFill>
          <a:blip r:embed="rId2"/>
          <a:stretch>
            <a:fillRect/>
          </a:stretch>
        </p:blipFill>
        <p:spPr>
          <a:xfrm>
            <a:off x="5264305" y="2104792"/>
            <a:ext cx="2225598" cy="3247793"/>
          </a:xfrm>
          <a:prstGeom prst="rect">
            <a:avLst/>
          </a:prstGeom>
        </p:spPr>
      </p:pic>
      <p:pic>
        <p:nvPicPr>
          <p:cNvPr id="7" name="Picture 6">
            <a:extLst>
              <a:ext uri="{FF2B5EF4-FFF2-40B4-BE49-F238E27FC236}">
                <a16:creationId xmlns:a16="http://schemas.microsoft.com/office/drawing/2014/main" id="{42A3A6F1-5741-92A1-9EF2-CA4A71A2C5DD}"/>
              </a:ext>
            </a:extLst>
          </p:cNvPr>
          <p:cNvPicPr>
            <a:picLocks noChangeAspect="1"/>
          </p:cNvPicPr>
          <p:nvPr/>
        </p:nvPicPr>
        <p:blipFill>
          <a:blip r:embed="rId3"/>
          <a:stretch>
            <a:fillRect/>
          </a:stretch>
        </p:blipFill>
        <p:spPr>
          <a:xfrm>
            <a:off x="10974891" y="1895707"/>
            <a:ext cx="2415633" cy="3652025"/>
          </a:xfrm>
          <a:prstGeom prst="rect">
            <a:avLst/>
          </a:prstGeom>
        </p:spPr>
      </p:pic>
      <p:pic>
        <p:nvPicPr>
          <p:cNvPr id="8" name="Picture 7">
            <a:extLst>
              <a:ext uri="{FF2B5EF4-FFF2-40B4-BE49-F238E27FC236}">
                <a16:creationId xmlns:a16="http://schemas.microsoft.com/office/drawing/2014/main" id="{12C55705-4775-8013-44E9-EB363B1F3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6754" y="5530014"/>
            <a:ext cx="2189557" cy="2585633"/>
          </a:xfrm>
          <a:prstGeom prst="rect">
            <a:avLst/>
          </a:prstGeom>
        </p:spPr>
      </p:pic>
      <p:sp>
        <p:nvSpPr>
          <p:cNvPr id="9" name="TextBox 27">
            <a:extLst>
              <a:ext uri="{FF2B5EF4-FFF2-40B4-BE49-F238E27FC236}">
                <a16:creationId xmlns:a16="http://schemas.microsoft.com/office/drawing/2014/main" id="{5C795C27-AE8D-5EEF-A746-59394079977B}"/>
              </a:ext>
            </a:extLst>
          </p:cNvPr>
          <p:cNvSpPr txBox="1"/>
          <p:nvPr/>
        </p:nvSpPr>
        <p:spPr>
          <a:xfrm>
            <a:off x="1644304" y="8205131"/>
            <a:ext cx="4916658" cy="1015663"/>
          </a:xfrm>
          <a:prstGeom prst="rect">
            <a:avLst/>
          </a:prstGeom>
          <a:noFill/>
        </p:spPr>
        <p:txBody>
          <a:bodyPr wrap="square" lIns="91440" tIns="45720" rIns="91440" bIns="45720" rtlCol="0" anchor="t">
            <a:spAutoFit/>
          </a:bodyPr>
          <a:lstStyle>
            <a:defPPr>
              <a:defRPr lang="en-GB"/>
            </a:defPPr>
            <a:lvl1pPr marL="0"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1pPr>
            <a:lvl2pPr marL="816422"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2pPr>
            <a:lvl3pPr marL="1632844"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3pPr>
            <a:lvl4pPr marL="2449266"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4pPr>
            <a:lvl5pPr marL="3265688"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5pPr>
            <a:lvl6pPr marL="4082110" algn="l" defTabSz="1632844" rtl="0" eaLnBrk="1" latinLnBrk="0" hangingPunct="1">
              <a:defRPr sz="1800" kern="1200">
                <a:solidFill>
                  <a:schemeClr val="tx1"/>
                </a:solidFill>
                <a:latin typeface="Calibri" pitchFamily="34" charset="0"/>
                <a:ea typeface="+mn-ea"/>
                <a:cs typeface="Arial" charset="0"/>
              </a:defRPr>
            </a:lvl6pPr>
            <a:lvl7pPr marL="4898532" algn="l" defTabSz="1632844" rtl="0" eaLnBrk="1" latinLnBrk="0" hangingPunct="1">
              <a:defRPr sz="1800" kern="1200">
                <a:solidFill>
                  <a:schemeClr val="tx1"/>
                </a:solidFill>
                <a:latin typeface="Calibri" pitchFamily="34" charset="0"/>
                <a:ea typeface="+mn-ea"/>
                <a:cs typeface="Arial" charset="0"/>
              </a:defRPr>
            </a:lvl7pPr>
            <a:lvl8pPr marL="5714954" algn="l" defTabSz="1632844" rtl="0" eaLnBrk="1" latinLnBrk="0" hangingPunct="1">
              <a:defRPr sz="1800" kern="1200">
                <a:solidFill>
                  <a:schemeClr val="tx1"/>
                </a:solidFill>
                <a:latin typeface="Calibri" pitchFamily="34" charset="0"/>
                <a:ea typeface="+mn-ea"/>
                <a:cs typeface="Arial" charset="0"/>
              </a:defRPr>
            </a:lvl8pPr>
            <a:lvl9pPr marL="6531376" algn="l" defTabSz="1632844" rtl="0" eaLnBrk="1" latinLnBrk="0" hangingPunct="1">
              <a:defRPr sz="1800" kern="1200">
                <a:solidFill>
                  <a:schemeClr val="tx1"/>
                </a:solidFill>
                <a:latin typeface="Calibri"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7F7F7F"/>
                </a:solidFill>
                <a:effectLst/>
                <a:uLnTx/>
                <a:uFillTx/>
                <a:latin typeface="Montserrat Bold"/>
                <a:ea typeface="Calibri"/>
                <a:cs typeface="Arial"/>
              </a:rPr>
              <a:t>Mr Nash</a:t>
            </a:r>
            <a:endParaRPr kumimoji="0" lang="en-GB" sz="2000" b="0" i="0" u="none" strike="noStrike" kern="1200" cap="none" spc="0" normalizeH="0" baseline="0" noProof="0">
              <a:ln>
                <a:noFill/>
              </a:ln>
              <a:solidFill>
                <a:srgbClr val="7F7F7F"/>
              </a:solidFill>
              <a:effectLst/>
              <a:uLnTx/>
              <a:uFillTx/>
              <a:latin typeface="Montserrat Bold"/>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7F7F7F"/>
                </a:solidFill>
                <a:effectLst/>
                <a:uLnTx/>
                <a:uFillTx/>
                <a:latin typeface="Montserrat Bold"/>
                <a:ea typeface="Calibri"/>
                <a:cs typeface="Arial"/>
              </a:rPr>
              <a:t>Assistant Headteacher (Designated Safeguarding Lead)</a:t>
            </a:r>
            <a:endParaRPr kumimoji="0" lang="en-GB" sz="2000" b="0" i="0" u="none" strike="noStrike" kern="1200" cap="none" spc="0" normalizeH="0" baseline="0" noProof="0">
              <a:ln>
                <a:noFill/>
              </a:ln>
              <a:solidFill>
                <a:srgbClr val="7F7F7F"/>
              </a:solidFill>
              <a:effectLst/>
              <a:uLnTx/>
              <a:uFillTx/>
              <a:latin typeface="Montserrat Bold"/>
              <a:ea typeface="+mn-ea"/>
              <a:cs typeface="Arial" charset="0"/>
            </a:endParaRPr>
          </a:p>
        </p:txBody>
      </p:sp>
      <p:pic>
        <p:nvPicPr>
          <p:cNvPr id="10" name="Picture 9">
            <a:extLst>
              <a:ext uri="{FF2B5EF4-FFF2-40B4-BE49-F238E27FC236}">
                <a16:creationId xmlns:a16="http://schemas.microsoft.com/office/drawing/2014/main" id="{937D94CE-843F-8A5B-8EF9-2826B758F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2621" y="5795063"/>
            <a:ext cx="1815247" cy="2721542"/>
          </a:xfrm>
          <a:prstGeom prst="rect">
            <a:avLst/>
          </a:prstGeom>
        </p:spPr>
      </p:pic>
      <p:sp>
        <p:nvSpPr>
          <p:cNvPr id="11" name="TextBox 25">
            <a:extLst>
              <a:ext uri="{FF2B5EF4-FFF2-40B4-BE49-F238E27FC236}">
                <a16:creationId xmlns:a16="http://schemas.microsoft.com/office/drawing/2014/main" id="{D44F89FA-5EFB-3586-B36F-FE94FD985ED0}"/>
              </a:ext>
            </a:extLst>
          </p:cNvPr>
          <p:cNvSpPr txBox="1"/>
          <p:nvPr/>
        </p:nvSpPr>
        <p:spPr>
          <a:xfrm>
            <a:off x="6846242" y="8683178"/>
            <a:ext cx="5162201" cy="707886"/>
          </a:xfrm>
          <a:prstGeom prst="rect">
            <a:avLst/>
          </a:prstGeom>
          <a:noFill/>
        </p:spPr>
        <p:txBody>
          <a:bodyPr wrap="square" lIns="91440" tIns="45720" rIns="91440" bIns="45720" rtlCol="0" anchor="t">
            <a:spAutoFit/>
          </a:bodyPr>
          <a:lstStyle>
            <a:defPPr>
              <a:defRPr lang="en-GB"/>
            </a:defPPr>
            <a:lvl1pPr marL="0"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1pPr>
            <a:lvl2pPr marL="816422"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2pPr>
            <a:lvl3pPr marL="1632844"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3pPr>
            <a:lvl4pPr marL="2449266"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4pPr>
            <a:lvl5pPr marL="3265688"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5pPr>
            <a:lvl6pPr marL="4082110" algn="l" defTabSz="1632844" rtl="0" eaLnBrk="1" latinLnBrk="0" hangingPunct="1">
              <a:defRPr sz="1800" kern="1200">
                <a:solidFill>
                  <a:schemeClr val="tx1"/>
                </a:solidFill>
                <a:latin typeface="Calibri" pitchFamily="34" charset="0"/>
                <a:ea typeface="+mn-ea"/>
                <a:cs typeface="Arial" charset="0"/>
              </a:defRPr>
            </a:lvl6pPr>
            <a:lvl7pPr marL="4898532" algn="l" defTabSz="1632844" rtl="0" eaLnBrk="1" latinLnBrk="0" hangingPunct="1">
              <a:defRPr sz="1800" kern="1200">
                <a:solidFill>
                  <a:schemeClr val="tx1"/>
                </a:solidFill>
                <a:latin typeface="Calibri" pitchFamily="34" charset="0"/>
                <a:ea typeface="+mn-ea"/>
                <a:cs typeface="Arial" charset="0"/>
              </a:defRPr>
            </a:lvl7pPr>
            <a:lvl8pPr marL="5714954" algn="l" defTabSz="1632844" rtl="0" eaLnBrk="1" latinLnBrk="0" hangingPunct="1">
              <a:defRPr sz="1800" kern="1200">
                <a:solidFill>
                  <a:schemeClr val="tx1"/>
                </a:solidFill>
                <a:latin typeface="Calibri" pitchFamily="34" charset="0"/>
                <a:ea typeface="+mn-ea"/>
                <a:cs typeface="Arial" charset="0"/>
              </a:defRPr>
            </a:lvl8pPr>
            <a:lvl9pPr marL="6531376" algn="l" defTabSz="1632844" rtl="0" eaLnBrk="1" latinLnBrk="0" hangingPunct="1">
              <a:defRPr sz="1800" kern="1200">
                <a:solidFill>
                  <a:schemeClr val="tx1"/>
                </a:solidFill>
                <a:latin typeface="Calibri"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7F7F7F"/>
                </a:solidFill>
                <a:effectLst/>
                <a:uLnTx/>
                <a:uFillTx/>
                <a:latin typeface="Montserrat Bold"/>
                <a:ea typeface="+mn-ea"/>
                <a:cs typeface="Arial"/>
              </a:rPr>
              <a:t>Ms Fowler</a:t>
            </a:r>
            <a:br>
              <a:rPr kumimoji="0" lang="en-GB" sz="2000" b="0" i="0" u="none" strike="noStrike" kern="1200" cap="none" spc="0" normalizeH="0" baseline="0" noProof="0">
                <a:ln>
                  <a:noFill/>
                </a:ln>
                <a:solidFill>
                  <a:srgbClr val="7F7F7F"/>
                </a:solidFill>
                <a:effectLst/>
                <a:uLnTx/>
                <a:uFillTx/>
                <a:latin typeface="Montserrat Bold"/>
                <a:ea typeface="+mn-ea"/>
                <a:cs typeface="Arial" charset="0"/>
              </a:rPr>
            </a:br>
            <a:r>
              <a:rPr kumimoji="0" lang="en-GB" sz="2000" b="0" i="0" u="none" strike="noStrike" kern="1200" cap="none" spc="0" normalizeH="0" baseline="0" noProof="0">
                <a:ln>
                  <a:noFill/>
                </a:ln>
                <a:solidFill>
                  <a:srgbClr val="7F7F7F"/>
                </a:solidFill>
                <a:effectLst/>
                <a:uLnTx/>
                <a:uFillTx/>
                <a:latin typeface="Montserrat Bold"/>
                <a:ea typeface="+mn-ea"/>
                <a:cs typeface="Arial"/>
              </a:rPr>
              <a:t>Assistant Headteacher (SENCO)</a:t>
            </a:r>
          </a:p>
        </p:txBody>
      </p:sp>
      <p:sp>
        <p:nvSpPr>
          <p:cNvPr id="13" name="Rectangle 12">
            <a:extLst>
              <a:ext uri="{FF2B5EF4-FFF2-40B4-BE49-F238E27FC236}">
                <a16:creationId xmlns:a16="http://schemas.microsoft.com/office/drawing/2014/main" id="{6847CAD9-8D90-7885-2136-5C053935A0B4}"/>
              </a:ext>
            </a:extLst>
          </p:cNvPr>
          <p:cNvSpPr/>
          <p:nvPr/>
        </p:nvSpPr>
        <p:spPr>
          <a:xfrm>
            <a:off x="12991451" y="8348575"/>
            <a:ext cx="4187537" cy="1015663"/>
          </a:xfrm>
          <a:prstGeom prst="rect">
            <a:avLst/>
          </a:prstGeom>
        </p:spPr>
        <p:txBody>
          <a:bodyPr wrap="square" lIns="91440" tIns="45720" rIns="91440" bIns="45720" anchor="t">
            <a:spAutoFit/>
          </a:bodyPr>
          <a:lstStyle>
            <a:defPPr>
              <a:defRPr lang="en-GB"/>
            </a:defPPr>
            <a:lvl1pPr marL="0"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1pPr>
            <a:lvl2pPr marL="816422"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2pPr>
            <a:lvl3pPr marL="1632844"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3pPr>
            <a:lvl4pPr marL="2449266"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4pPr>
            <a:lvl5pPr marL="3265688"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5pPr>
            <a:lvl6pPr marL="4082110" algn="l" defTabSz="1632844" rtl="0" eaLnBrk="1" latinLnBrk="0" hangingPunct="1">
              <a:defRPr sz="1800" kern="1200">
                <a:solidFill>
                  <a:schemeClr val="tx1"/>
                </a:solidFill>
                <a:latin typeface="Calibri" pitchFamily="34" charset="0"/>
                <a:ea typeface="+mn-ea"/>
                <a:cs typeface="Arial" charset="0"/>
              </a:defRPr>
            </a:lvl6pPr>
            <a:lvl7pPr marL="4898532" algn="l" defTabSz="1632844" rtl="0" eaLnBrk="1" latinLnBrk="0" hangingPunct="1">
              <a:defRPr sz="1800" kern="1200">
                <a:solidFill>
                  <a:schemeClr val="tx1"/>
                </a:solidFill>
                <a:latin typeface="Calibri" pitchFamily="34" charset="0"/>
                <a:ea typeface="+mn-ea"/>
                <a:cs typeface="Arial" charset="0"/>
              </a:defRPr>
            </a:lvl7pPr>
            <a:lvl8pPr marL="5714954" algn="l" defTabSz="1632844" rtl="0" eaLnBrk="1" latinLnBrk="0" hangingPunct="1">
              <a:defRPr sz="1800" kern="1200">
                <a:solidFill>
                  <a:schemeClr val="tx1"/>
                </a:solidFill>
                <a:latin typeface="Calibri" pitchFamily="34" charset="0"/>
                <a:ea typeface="+mn-ea"/>
                <a:cs typeface="Arial" charset="0"/>
              </a:defRPr>
            </a:lvl8pPr>
            <a:lvl9pPr marL="6531376" algn="l" defTabSz="1632844" rtl="0" eaLnBrk="1" latinLnBrk="0" hangingPunct="1">
              <a:defRPr sz="1800" kern="1200">
                <a:solidFill>
                  <a:schemeClr val="tx1"/>
                </a:solidFill>
                <a:latin typeface="Calibri"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7F7F7F"/>
                </a:solidFill>
                <a:effectLst/>
                <a:uLnTx/>
                <a:uFillTx/>
                <a:latin typeface="Montserrat Bold"/>
                <a:ea typeface="Calibri"/>
                <a:cs typeface="Arial"/>
              </a:rPr>
              <a:t>Mrs Macfarlane</a:t>
            </a:r>
            <a:endParaRPr kumimoji="0" lang="en-GB" sz="2000" b="0" i="0" u="none" strike="noStrike" kern="1200" cap="none" spc="0" normalizeH="0" baseline="0" noProof="0">
              <a:ln>
                <a:noFill/>
              </a:ln>
              <a:solidFill>
                <a:srgbClr val="7F7F7F"/>
              </a:solidFill>
              <a:effectLst/>
              <a:uLnTx/>
              <a:uFillTx/>
              <a:latin typeface="Montserrat Bold"/>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7F7F7F"/>
                </a:solidFill>
                <a:effectLst/>
                <a:uLnTx/>
                <a:uFillTx/>
                <a:latin typeface="Montserrat Bold"/>
                <a:ea typeface="Calibri"/>
                <a:cs typeface="Arial"/>
              </a:rPr>
              <a:t>Assistant Headteacher (Transition)</a:t>
            </a:r>
          </a:p>
        </p:txBody>
      </p:sp>
      <p:pic>
        <p:nvPicPr>
          <p:cNvPr id="16" name="Picture 15">
            <a:extLst>
              <a:ext uri="{FF2B5EF4-FFF2-40B4-BE49-F238E27FC236}">
                <a16:creationId xmlns:a16="http://schemas.microsoft.com/office/drawing/2014/main" id="{E8712C17-1F66-7BEB-48B0-BABCB984B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29346" y="5642400"/>
            <a:ext cx="1842684" cy="2556008"/>
          </a:xfrm>
          <a:prstGeom prst="rect">
            <a:avLst/>
          </a:prstGeom>
        </p:spPr>
      </p:pic>
    </p:spTree>
    <p:extLst>
      <p:ext uri="{BB962C8B-B14F-4D97-AF65-F5344CB8AC3E}">
        <p14:creationId xmlns:p14="http://schemas.microsoft.com/office/powerpoint/2010/main" val="122544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17027" y="812879"/>
            <a:ext cx="5420074" cy="830997"/>
          </a:xfrm>
          <a:prstGeom prst="rect">
            <a:avLst/>
          </a:prstGeom>
        </p:spPr>
        <p:txBody>
          <a:bodyPr wrap="none">
            <a:spAutoFit/>
          </a:bodyPr>
          <a:lstStyle/>
          <a:p>
            <a:r>
              <a:rPr lang="en-GB" sz="4800"/>
              <a:t>School Contacts</a:t>
            </a:r>
          </a:p>
        </p:txBody>
      </p:sp>
      <p:sp>
        <p:nvSpPr>
          <p:cNvPr id="33" name="Content Placeholder 2"/>
          <p:cNvSpPr txBox="1">
            <a:spLocks/>
          </p:cNvSpPr>
          <p:nvPr/>
        </p:nvSpPr>
        <p:spPr>
          <a:xfrm>
            <a:off x="2912869" y="2091755"/>
            <a:ext cx="4038600" cy="54251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9600" kern="1200">
                <a:solidFill>
                  <a:srgbClr val="707070"/>
                </a:solidFill>
                <a:latin typeface="Trebuchet MS" panose="020B0603020202020204"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sz="4000" b="1" u="sng">
                <a:latin typeface="Montserrat Bold"/>
              </a:rPr>
              <a:t>Pastoral</a:t>
            </a:r>
          </a:p>
          <a:p>
            <a:pPr algn="ctr"/>
            <a:r>
              <a:rPr lang="en-GB" sz="3200" b="1">
                <a:latin typeface="Montserrat Bold"/>
              </a:rPr>
              <a:t>Form tutor</a:t>
            </a:r>
          </a:p>
          <a:p>
            <a:pPr algn="ctr"/>
            <a:endParaRPr lang="en-GB">
              <a:latin typeface="Montserrat Bold"/>
            </a:endParaRPr>
          </a:p>
        </p:txBody>
      </p:sp>
      <p:sp>
        <p:nvSpPr>
          <p:cNvPr id="34" name="Down Arrow 33"/>
          <p:cNvSpPr/>
          <p:nvPr/>
        </p:nvSpPr>
        <p:spPr>
          <a:xfrm>
            <a:off x="4679696" y="3511836"/>
            <a:ext cx="504946" cy="5030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2912869" y="4255035"/>
            <a:ext cx="4641014" cy="584775"/>
          </a:xfrm>
          <a:prstGeom prst="rect">
            <a:avLst/>
          </a:prstGeom>
          <a:noFill/>
        </p:spPr>
        <p:txBody>
          <a:bodyPr wrap="none" rtlCol="0">
            <a:spAutoFit/>
          </a:bodyPr>
          <a:lstStyle/>
          <a:p>
            <a:r>
              <a:rPr lang="en-GB" sz="3200">
                <a:latin typeface="+mn-lt"/>
              </a:rPr>
              <a:t>Deputy Head of Year</a:t>
            </a:r>
          </a:p>
        </p:txBody>
      </p:sp>
      <p:sp>
        <p:nvSpPr>
          <p:cNvPr id="37" name="TextBox 36"/>
          <p:cNvSpPr txBox="1"/>
          <p:nvPr/>
        </p:nvSpPr>
        <p:spPr>
          <a:xfrm>
            <a:off x="3416591" y="5703187"/>
            <a:ext cx="2938626" cy="584775"/>
          </a:xfrm>
          <a:prstGeom prst="rect">
            <a:avLst/>
          </a:prstGeom>
          <a:noFill/>
        </p:spPr>
        <p:txBody>
          <a:bodyPr wrap="none" rtlCol="0">
            <a:spAutoFit/>
          </a:bodyPr>
          <a:lstStyle/>
          <a:p>
            <a:pPr algn="ctr"/>
            <a:r>
              <a:rPr lang="en-GB" sz="3200">
                <a:latin typeface="+mn-lt"/>
              </a:rPr>
              <a:t>Head of Year</a:t>
            </a:r>
          </a:p>
        </p:txBody>
      </p:sp>
      <p:sp>
        <p:nvSpPr>
          <p:cNvPr id="38" name="TextBox 37"/>
          <p:cNvSpPr txBox="1"/>
          <p:nvPr/>
        </p:nvSpPr>
        <p:spPr>
          <a:xfrm>
            <a:off x="2422620" y="7167934"/>
            <a:ext cx="5065810" cy="584775"/>
          </a:xfrm>
          <a:prstGeom prst="rect">
            <a:avLst/>
          </a:prstGeom>
          <a:noFill/>
        </p:spPr>
        <p:txBody>
          <a:bodyPr wrap="none" rtlCol="0">
            <a:spAutoFit/>
          </a:bodyPr>
          <a:lstStyle/>
          <a:p>
            <a:pPr algn="ctr"/>
            <a:r>
              <a:rPr lang="en-GB" sz="3200"/>
              <a:t>Assistant Headteacher</a:t>
            </a:r>
          </a:p>
        </p:txBody>
      </p:sp>
      <p:sp>
        <p:nvSpPr>
          <p:cNvPr id="39" name="Down Arrow 38"/>
          <p:cNvSpPr/>
          <p:nvPr/>
        </p:nvSpPr>
        <p:spPr>
          <a:xfrm>
            <a:off x="4694401" y="6528142"/>
            <a:ext cx="475535" cy="543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Down Arrow 39"/>
          <p:cNvSpPr/>
          <p:nvPr/>
        </p:nvSpPr>
        <p:spPr>
          <a:xfrm>
            <a:off x="4677547" y="7920935"/>
            <a:ext cx="475535" cy="543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2273540" y="8632681"/>
            <a:ext cx="5214890" cy="1077218"/>
          </a:xfrm>
          <a:prstGeom prst="rect">
            <a:avLst/>
          </a:prstGeom>
          <a:noFill/>
        </p:spPr>
        <p:txBody>
          <a:bodyPr wrap="none" rtlCol="0">
            <a:spAutoFit/>
          </a:bodyPr>
          <a:lstStyle/>
          <a:p>
            <a:pPr algn="ctr"/>
            <a:r>
              <a:rPr lang="en-GB" sz="3200">
                <a:latin typeface="+mn-lt"/>
              </a:rPr>
              <a:t>Mr King /Mr Mc Inerney</a:t>
            </a:r>
          </a:p>
          <a:p>
            <a:pPr algn="ctr"/>
            <a:r>
              <a:rPr lang="en-GB" sz="3200">
                <a:latin typeface="+mn-lt"/>
              </a:rPr>
              <a:t>Deputy Headteacher</a:t>
            </a:r>
          </a:p>
        </p:txBody>
      </p:sp>
      <p:sp>
        <p:nvSpPr>
          <p:cNvPr id="42" name="Content Placeholder 2"/>
          <p:cNvSpPr txBox="1">
            <a:spLocks/>
          </p:cNvSpPr>
          <p:nvPr/>
        </p:nvSpPr>
        <p:spPr>
          <a:xfrm>
            <a:off x="10177269" y="2091755"/>
            <a:ext cx="4038600" cy="54251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9600" kern="1200">
                <a:solidFill>
                  <a:srgbClr val="707070"/>
                </a:solidFill>
                <a:latin typeface="Trebuchet MS" panose="020B0603020202020204"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sz="4000" b="1" u="sng">
                <a:latin typeface="Montserrat Bold"/>
              </a:rPr>
              <a:t>Academic</a:t>
            </a:r>
          </a:p>
          <a:p>
            <a:pPr algn="ctr"/>
            <a:r>
              <a:rPr lang="en-GB" sz="3200" b="1">
                <a:latin typeface="Montserrat Bold"/>
              </a:rPr>
              <a:t>Class teacher</a:t>
            </a:r>
          </a:p>
          <a:p>
            <a:pPr algn="ctr"/>
            <a:endParaRPr lang="en-GB">
              <a:latin typeface="Montserrat Bold"/>
            </a:endParaRPr>
          </a:p>
        </p:txBody>
      </p:sp>
      <p:sp>
        <p:nvSpPr>
          <p:cNvPr id="43" name="Down Arrow 42"/>
          <p:cNvSpPr/>
          <p:nvPr/>
        </p:nvSpPr>
        <p:spPr>
          <a:xfrm>
            <a:off x="11944096" y="3511836"/>
            <a:ext cx="504946" cy="5030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9876062" y="4255034"/>
            <a:ext cx="4613764" cy="584775"/>
          </a:xfrm>
          <a:prstGeom prst="rect">
            <a:avLst/>
          </a:prstGeom>
          <a:noFill/>
        </p:spPr>
        <p:txBody>
          <a:bodyPr wrap="none" rtlCol="0">
            <a:spAutoFit/>
          </a:bodyPr>
          <a:lstStyle/>
          <a:p>
            <a:r>
              <a:rPr lang="en-GB" sz="3200">
                <a:latin typeface="+mn-lt"/>
              </a:rPr>
              <a:t>Head of Department</a:t>
            </a:r>
          </a:p>
        </p:txBody>
      </p:sp>
      <p:sp>
        <p:nvSpPr>
          <p:cNvPr id="46" name="TextBox 45"/>
          <p:cNvSpPr txBox="1"/>
          <p:nvPr/>
        </p:nvSpPr>
        <p:spPr>
          <a:xfrm>
            <a:off x="9862436" y="6261292"/>
            <a:ext cx="4668266" cy="1077218"/>
          </a:xfrm>
          <a:prstGeom prst="rect">
            <a:avLst/>
          </a:prstGeom>
          <a:noFill/>
        </p:spPr>
        <p:txBody>
          <a:bodyPr wrap="none" rtlCol="0">
            <a:spAutoFit/>
          </a:bodyPr>
          <a:lstStyle/>
          <a:p>
            <a:pPr algn="ctr"/>
            <a:r>
              <a:rPr lang="en-GB" sz="3200">
                <a:latin typeface="+mn-lt"/>
              </a:rPr>
              <a:t>Mr Hogarth</a:t>
            </a:r>
          </a:p>
          <a:p>
            <a:pPr algn="ctr"/>
            <a:r>
              <a:rPr lang="en-GB" sz="3200">
                <a:latin typeface="+mn-lt"/>
              </a:rPr>
              <a:t>Deputy Headteacher</a:t>
            </a:r>
          </a:p>
        </p:txBody>
      </p:sp>
      <p:sp>
        <p:nvSpPr>
          <p:cNvPr id="47" name="Down Arrow 46"/>
          <p:cNvSpPr/>
          <p:nvPr/>
        </p:nvSpPr>
        <p:spPr>
          <a:xfrm>
            <a:off x="11944096" y="5384111"/>
            <a:ext cx="504946" cy="5030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Down Arrow 47"/>
          <p:cNvSpPr/>
          <p:nvPr/>
        </p:nvSpPr>
        <p:spPr>
          <a:xfrm>
            <a:off x="4648136" y="5156762"/>
            <a:ext cx="504946" cy="5030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868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13157" y="723601"/>
            <a:ext cx="6745757" cy="830997"/>
          </a:xfrm>
          <a:prstGeom prst="rect">
            <a:avLst/>
          </a:prstGeom>
        </p:spPr>
        <p:txBody>
          <a:bodyPr wrap="none">
            <a:spAutoFit/>
          </a:bodyPr>
          <a:lstStyle/>
          <a:p>
            <a:r>
              <a:rPr lang="en-GB" sz="4800"/>
              <a:t>Systems for Success</a:t>
            </a:r>
          </a:p>
        </p:txBody>
      </p:sp>
      <p:sp>
        <p:nvSpPr>
          <p:cNvPr id="3" name="Text Placeholder 2">
            <a:extLst>
              <a:ext uri="{FF2B5EF4-FFF2-40B4-BE49-F238E27FC236}">
                <a16:creationId xmlns:a16="http://schemas.microsoft.com/office/drawing/2014/main" id="{9800D6BD-5250-BE8A-80A6-54C62EF548AF}"/>
              </a:ext>
            </a:extLst>
          </p:cNvPr>
          <p:cNvSpPr>
            <a:spLocks noGrp="1"/>
          </p:cNvSpPr>
          <p:nvPr>
            <p:ph type="body" sz="half" idx="2"/>
          </p:nvPr>
        </p:nvSpPr>
        <p:spPr/>
        <p:txBody>
          <a:bodyPr vert="horz" lIns="91440" tIns="45720" rIns="91440" bIns="45720" rtlCol="0" anchor="t">
            <a:noAutofit/>
          </a:bodyPr>
          <a:lstStyle/>
          <a:p>
            <a:pPr marL="285750" indent="-285750">
              <a:buFont typeface="Wingdings,Sans-Serif"/>
              <a:buChar char="§"/>
            </a:pPr>
            <a:r>
              <a:rPr lang="en-GB" sz="2800">
                <a:solidFill>
                  <a:srgbClr val="707070"/>
                </a:solidFill>
                <a:latin typeface="Montserrat Bold"/>
              </a:rPr>
              <a:t>Year group tutor bases/break areas</a:t>
            </a:r>
            <a:endParaRPr lang="en-US" sz="2800">
              <a:solidFill>
                <a:srgbClr val="7F7F7F"/>
              </a:solidFill>
              <a:latin typeface="Montserrat Bold"/>
            </a:endParaRPr>
          </a:p>
          <a:p>
            <a:pPr marL="285750" indent="-285750">
              <a:buFont typeface="Wingdings,Sans-Serif"/>
              <a:buChar char="§"/>
            </a:pPr>
            <a:r>
              <a:rPr lang="en-GB" sz="2800">
                <a:solidFill>
                  <a:srgbClr val="707070"/>
                </a:solidFill>
                <a:latin typeface="Montserrat Bold"/>
              </a:rPr>
              <a:t>Tutor Time Reading Programme</a:t>
            </a:r>
            <a:endParaRPr lang="en-GB" sz="2800">
              <a:solidFill>
                <a:srgbClr val="7F7F7F"/>
              </a:solidFill>
              <a:latin typeface="Montserrat Bold"/>
            </a:endParaRPr>
          </a:p>
          <a:p>
            <a:pPr marL="285750" indent="-285750">
              <a:buFont typeface="Wingdings,Sans-Serif"/>
              <a:buChar char="§"/>
            </a:pPr>
            <a:r>
              <a:rPr lang="en-GB" sz="2800">
                <a:solidFill>
                  <a:srgbClr val="707070"/>
                </a:solidFill>
                <a:latin typeface="Montserrat Bold"/>
              </a:rPr>
              <a:t>PE kit on PE and dance days</a:t>
            </a:r>
            <a:endParaRPr lang="en-US" sz="2800">
              <a:solidFill>
                <a:srgbClr val="7F7F7F"/>
              </a:solidFill>
              <a:latin typeface="Montserrat Bold"/>
            </a:endParaRPr>
          </a:p>
          <a:p>
            <a:pPr marL="285750" indent="-285750">
              <a:buFont typeface="Wingdings,Sans-Serif"/>
              <a:buChar char="§"/>
            </a:pPr>
            <a:r>
              <a:rPr lang="en-GB" sz="2800">
                <a:solidFill>
                  <a:srgbClr val="707070"/>
                </a:solidFill>
                <a:latin typeface="Montserrat Bold"/>
              </a:rPr>
              <a:t>Extra-curricular clubs and activities</a:t>
            </a:r>
            <a:endParaRPr lang="en-US" sz="2800">
              <a:solidFill>
                <a:srgbClr val="7F7F7F"/>
              </a:solidFill>
              <a:latin typeface="Montserrat Bold"/>
            </a:endParaRPr>
          </a:p>
          <a:p>
            <a:pPr marL="285750" indent="-285750">
              <a:buFont typeface="Wingdings,Sans-Serif"/>
              <a:buChar char="§"/>
            </a:pPr>
            <a:r>
              <a:rPr lang="en-GB" sz="2800">
                <a:solidFill>
                  <a:srgbClr val="707070"/>
                </a:solidFill>
                <a:latin typeface="Montserrat Bold"/>
              </a:rPr>
              <a:t>Enrichment</a:t>
            </a:r>
            <a:endParaRPr lang="en-US" sz="2800">
              <a:solidFill>
                <a:srgbClr val="7F7F7F"/>
              </a:solidFill>
              <a:latin typeface="Montserrat Bold"/>
            </a:endParaRPr>
          </a:p>
          <a:p>
            <a:endParaRPr lang="en-GB" sz="2800">
              <a:latin typeface="Montserrat Bold"/>
              <a:cs typeface="Montserrat Classic"/>
            </a:endParaRPr>
          </a:p>
        </p:txBody>
      </p:sp>
      <p:sp>
        <p:nvSpPr>
          <p:cNvPr id="7" name="Text Placeholder 6">
            <a:extLst>
              <a:ext uri="{FF2B5EF4-FFF2-40B4-BE49-F238E27FC236}">
                <a16:creationId xmlns:a16="http://schemas.microsoft.com/office/drawing/2014/main" id="{A4670FCC-4D17-1645-1A9C-9D431902B25B}"/>
              </a:ext>
            </a:extLst>
          </p:cNvPr>
          <p:cNvSpPr>
            <a:spLocks noGrp="1"/>
          </p:cNvSpPr>
          <p:nvPr>
            <p:ph type="body" sz="quarter" idx="14"/>
          </p:nvPr>
        </p:nvSpPr>
        <p:spPr/>
        <p:txBody>
          <a:bodyPr vert="horz" lIns="91440" tIns="45720" rIns="91440" bIns="45720" rtlCol="0" anchor="t">
            <a:noAutofit/>
          </a:bodyPr>
          <a:lstStyle/>
          <a:p>
            <a:r>
              <a:rPr lang="en-GB" sz="3200">
                <a:latin typeface="Montserrat Bold"/>
              </a:rPr>
              <a:t>In the community</a:t>
            </a:r>
          </a:p>
        </p:txBody>
      </p:sp>
      <p:sp>
        <p:nvSpPr>
          <p:cNvPr id="8" name="Text Placeholder 7">
            <a:extLst>
              <a:ext uri="{FF2B5EF4-FFF2-40B4-BE49-F238E27FC236}">
                <a16:creationId xmlns:a16="http://schemas.microsoft.com/office/drawing/2014/main" id="{110069DC-9620-000C-30F8-39C9324B3F74}"/>
              </a:ext>
            </a:extLst>
          </p:cNvPr>
          <p:cNvSpPr>
            <a:spLocks noGrp="1"/>
          </p:cNvSpPr>
          <p:nvPr>
            <p:ph type="body" sz="quarter" idx="15"/>
          </p:nvPr>
        </p:nvSpPr>
        <p:spPr/>
        <p:txBody>
          <a:bodyPr vert="horz" lIns="91440" tIns="45720" rIns="91440" bIns="45720" rtlCol="0" anchor="t">
            <a:noAutofit/>
          </a:bodyPr>
          <a:lstStyle/>
          <a:p>
            <a:r>
              <a:rPr lang="en-GB" sz="2800">
                <a:latin typeface="Montserrat Bold"/>
                <a:cs typeface="Montserrat Classic"/>
              </a:rPr>
              <a:t>Continue to improve our reputation in the community</a:t>
            </a:r>
            <a:endParaRPr lang="en-GB" sz="2800">
              <a:latin typeface="Montserrat Bold"/>
              <a:cs typeface="Montserrat Classic" panose="020B0604020202020204" charset="0"/>
            </a:endParaRPr>
          </a:p>
          <a:p>
            <a:r>
              <a:rPr lang="en-GB" sz="2800">
                <a:latin typeface="Montserrat Bold"/>
                <a:cs typeface="Montserrat Classic"/>
              </a:rPr>
              <a:t>Local shops/Tesco</a:t>
            </a:r>
          </a:p>
          <a:p>
            <a:r>
              <a:rPr lang="en-GB" sz="2800">
                <a:latin typeface="Montserrat Bold"/>
                <a:cs typeface="Montserrat Classic"/>
              </a:rPr>
              <a:t>Lime bikes/Energy Drinks</a:t>
            </a:r>
          </a:p>
        </p:txBody>
      </p:sp>
      <p:sp>
        <p:nvSpPr>
          <p:cNvPr id="2" name="Title 1">
            <a:extLst>
              <a:ext uri="{FF2B5EF4-FFF2-40B4-BE49-F238E27FC236}">
                <a16:creationId xmlns:a16="http://schemas.microsoft.com/office/drawing/2014/main" id="{B08625AB-FA9D-EAE0-266A-205218C1656D}"/>
              </a:ext>
            </a:extLst>
          </p:cNvPr>
          <p:cNvSpPr>
            <a:spLocks noGrp="1"/>
          </p:cNvSpPr>
          <p:nvPr>
            <p:ph type="title"/>
          </p:nvPr>
        </p:nvSpPr>
        <p:spPr/>
        <p:txBody>
          <a:bodyPr>
            <a:normAutofit fontScale="90000"/>
          </a:bodyPr>
          <a:lstStyle/>
          <a:p>
            <a:r>
              <a:rPr lang="en-GB" sz="3200">
                <a:latin typeface="Montserrat Bold"/>
              </a:rPr>
              <a:t>In School</a:t>
            </a:r>
          </a:p>
        </p:txBody>
      </p:sp>
      <p:pic>
        <p:nvPicPr>
          <p:cNvPr id="10" name="Picture 9">
            <a:extLst>
              <a:ext uri="{FF2B5EF4-FFF2-40B4-BE49-F238E27FC236}">
                <a16:creationId xmlns:a16="http://schemas.microsoft.com/office/drawing/2014/main" id="{0FCF5FCB-C3D1-C394-1272-A9A1A89C984F}"/>
              </a:ext>
            </a:extLst>
          </p:cNvPr>
          <p:cNvPicPr>
            <a:picLocks noChangeAspect="1"/>
          </p:cNvPicPr>
          <p:nvPr/>
        </p:nvPicPr>
        <p:blipFill>
          <a:blip r:embed="rId3"/>
          <a:srcRect r="5366" b="5366"/>
          <a:stretch>
            <a:fillRect/>
          </a:stretch>
        </p:blipFill>
        <p:spPr>
          <a:xfrm>
            <a:off x="11553249" y="2775137"/>
            <a:ext cx="5408006" cy="5417920"/>
          </a:xfrm>
          <a:prstGeom prst="rect">
            <a:avLst/>
          </a:prstGeom>
        </p:spPr>
      </p:pic>
    </p:spTree>
    <p:extLst>
      <p:ext uri="{BB962C8B-B14F-4D97-AF65-F5344CB8AC3E}">
        <p14:creationId xmlns:p14="http://schemas.microsoft.com/office/powerpoint/2010/main" val="319764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613796E-40A7-22F8-2D45-FA1200AD4062}"/>
              </a:ext>
            </a:extLst>
          </p:cNvPr>
          <p:cNvPicPr>
            <a:picLocks noChangeAspect="1"/>
          </p:cNvPicPr>
          <p:nvPr/>
        </p:nvPicPr>
        <p:blipFill>
          <a:blip r:embed="rId3"/>
          <a:srcRect r="-170" b="17857"/>
          <a:stretch/>
        </p:blipFill>
        <p:spPr>
          <a:xfrm>
            <a:off x="1918742" y="1306266"/>
            <a:ext cx="12291934" cy="8178101"/>
          </a:xfrm>
          <a:prstGeom prst="rect">
            <a:avLst/>
          </a:prstGeom>
        </p:spPr>
      </p:pic>
      <p:pic>
        <p:nvPicPr>
          <p:cNvPr id="3" name="Content Placeholder 6" descr="A close-up of a seal&#10;&#10;AI-generated content may be incorrect.">
            <a:extLst>
              <a:ext uri="{FF2B5EF4-FFF2-40B4-BE49-F238E27FC236}">
                <a16:creationId xmlns:a16="http://schemas.microsoft.com/office/drawing/2014/main" id="{85C82066-ADF8-3BE8-5400-CC26D2D55638}"/>
              </a:ext>
            </a:extLst>
          </p:cNvPr>
          <p:cNvPicPr>
            <a:picLocks noChangeAspect="1"/>
          </p:cNvPicPr>
          <p:nvPr/>
        </p:nvPicPr>
        <p:blipFill>
          <a:blip r:embed="rId4"/>
          <a:stretch>
            <a:fillRect/>
          </a:stretch>
        </p:blipFill>
        <p:spPr>
          <a:xfrm>
            <a:off x="15772803" y="7468523"/>
            <a:ext cx="2129202" cy="2172656"/>
          </a:xfrm>
          <a:prstGeom prst="rect">
            <a:avLst/>
          </a:prstGeom>
        </p:spPr>
      </p:pic>
    </p:spTree>
    <p:extLst>
      <p:ext uri="{BB962C8B-B14F-4D97-AF65-F5344CB8AC3E}">
        <p14:creationId xmlns:p14="http://schemas.microsoft.com/office/powerpoint/2010/main" val="364492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3456" y="974361"/>
            <a:ext cx="10538085" cy="1938992"/>
          </a:xfrm>
          <a:prstGeom prst="rect">
            <a:avLst/>
          </a:prstGeom>
          <a:noFill/>
        </p:spPr>
        <p:txBody>
          <a:bodyPr wrap="square" rtlCol="0">
            <a:spAutoFit/>
          </a:bodyPr>
          <a:lstStyle/>
          <a:p>
            <a:r>
              <a:rPr lang="en-GB" sz="6000"/>
              <a:t>How Attendance Affects Results…</a:t>
            </a:r>
          </a:p>
        </p:txBody>
      </p:sp>
      <p:sp>
        <p:nvSpPr>
          <p:cNvPr id="5" name="TextBox 4"/>
          <p:cNvSpPr txBox="1"/>
          <p:nvPr/>
        </p:nvSpPr>
        <p:spPr>
          <a:xfrm>
            <a:off x="2236033" y="3435246"/>
            <a:ext cx="5918615" cy="6863417"/>
          </a:xfrm>
          <a:prstGeom prst="rect">
            <a:avLst/>
          </a:prstGeom>
          <a:noFill/>
        </p:spPr>
        <p:txBody>
          <a:bodyPr wrap="square" rtlCol="0">
            <a:spAutoFit/>
          </a:bodyPr>
          <a:lstStyle/>
          <a:p>
            <a:r>
              <a:rPr lang="en-GB" sz="4400"/>
              <a:t>Year 11 exams –</a:t>
            </a:r>
          </a:p>
          <a:p>
            <a:r>
              <a:rPr lang="en-GB" sz="4400">
                <a:solidFill>
                  <a:srgbClr val="00B050"/>
                </a:solidFill>
              </a:rPr>
              <a:t>Over</a:t>
            </a:r>
            <a:r>
              <a:rPr lang="en-GB" sz="4400"/>
              <a:t> </a:t>
            </a:r>
            <a:r>
              <a:rPr lang="en-GB" sz="4400">
                <a:solidFill>
                  <a:srgbClr val="00B050"/>
                </a:solidFill>
              </a:rPr>
              <a:t>90%</a:t>
            </a:r>
            <a:r>
              <a:rPr lang="en-GB" sz="4400"/>
              <a:t> Attendance</a:t>
            </a:r>
          </a:p>
          <a:p>
            <a:endParaRPr lang="en-GB" sz="4400"/>
          </a:p>
          <a:p>
            <a:r>
              <a:rPr lang="en-GB" sz="4400"/>
              <a:t>English and Maths</a:t>
            </a:r>
          </a:p>
          <a:p>
            <a:endParaRPr lang="en-GB" sz="4400"/>
          </a:p>
          <a:p>
            <a:r>
              <a:rPr lang="en-GB" sz="4400"/>
              <a:t>4+ - 76%</a:t>
            </a:r>
          </a:p>
          <a:p>
            <a:endParaRPr lang="en-GB" sz="4400"/>
          </a:p>
          <a:p>
            <a:r>
              <a:rPr lang="en-GB" sz="4400"/>
              <a:t>5+ - 62%</a:t>
            </a:r>
          </a:p>
          <a:p>
            <a:endParaRPr lang="en-GB" sz="4400"/>
          </a:p>
        </p:txBody>
      </p:sp>
      <p:sp>
        <p:nvSpPr>
          <p:cNvPr id="6" name="TextBox 5"/>
          <p:cNvSpPr txBox="1"/>
          <p:nvPr/>
        </p:nvSpPr>
        <p:spPr>
          <a:xfrm>
            <a:off x="10168329" y="3435246"/>
            <a:ext cx="6051027" cy="6186309"/>
          </a:xfrm>
          <a:prstGeom prst="rect">
            <a:avLst/>
          </a:prstGeom>
          <a:noFill/>
        </p:spPr>
        <p:txBody>
          <a:bodyPr wrap="square" rtlCol="0">
            <a:spAutoFit/>
          </a:bodyPr>
          <a:lstStyle/>
          <a:p>
            <a:r>
              <a:rPr lang="en-GB" sz="4400"/>
              <a:t>Year 11 exams –</a:t>
            </a:r>
          </a:p>
          <a:p>
            <a:r>
              <a:rPr lang="en-GB" sz="4400">
                <a:solidFill>
                  <a:srgbClr val="FF0000"/>
                </a:solidFill>
              </a:rPr>
              <a:t>Below 90% </a:t>
            </a:r>
            <a:r>
              <a:rPr lang="en-GB" sz="4400"/>
              <a:t>Attendance</a:t>
            </a:r>
          </a:p>
          <a:p>
            <a:endParaRPr lang="en-GB" sz="4400"/>
          </a:p>
          <a:p>
            <a:r>
              <a:rPr lang="en-GB" sz="4400"/>
              <a:t>English and Maths</a:t>
            </a:r>
          </a:p>
          <a:p>
            <a:endParaRPr lang="en-GB" sz="4400"/>
          </a:p>
          <a:p>
            <a:r>
              <a:rPr lang="en-GB" sz="4400"/>
              <a:t>4+ - 52%</a:t>
            </a:r>
          </a:p>
          <a:p>
            <a:endParaRPr lang="en-GB" sz="4400"/>
          </a:p>
          <a:p>
            <a:r>
              <a:rPr lang="en-GB" sz="4400"/>
              <a:t>5+ - 32%</a:t>
            </a:r>
          </a:p>
        </p:txBody>
      </p:sp>
      <p:cxnSp>
        <p:nvCxnSpPr>
          <p:cNvPr id="7" name="Straight Connector 6"/>
          <p:cNvCxnSpPr/>
          <p:nvPr/>
        </p:nvCxnSpPr>
        <p:spPr>
          <a:xfrm>
            <a:off x="8514413" y="3435246"/>
            <a:ext cx="89941" cy="6038538"/>
          </a:xfrm>
          <a:prstGeom prst="line">
            <a:avLst/>
          </a:prstGeom>
          <a:ln>
            <a:solidFill>
              <a:srgbClr val="707070"/>
            </a:solidFill>
          </a:ln>
        </p:spPr>
        <p:style>
          <a:lnRef idx="1">
            <a:schemeClr val="accent1"/>
          </a:lnRef>
          <a:fillRef idx="0">
            <a:schemeClr val="accent1"/>
          </a:fillRef>
          <a:effectRef idx="0">
            <a:schemeClr val="accent1"/>
          </a:effectRef>
          <a:fontRef idx="minor">
            <a:schemeClr val="tx1"/>
          </a:fontRef>
        </p:style>
      </p:cxnSp>
      <p:pic>
        <p:nvPicPr>
          <p:cNvPr id="4" name="Picture 3" descr="A close-up of a logo&#10;&#10;AI-generated content may be incorrect.">
            <a:extLst>
              <a:ext uri="{FF2B5EF4-FFF2-40B4-BE49-F238E27FC236}">
                <a16:creationId xmlns:a16="http://schemas.microsoft.com/office/drawing/2014/main" id="{088E42A8-D277-6292-F9DA-9F16004B302A}"/>
              </a:ext>
            </a:extLst>
          </p:cNvPr>
          <p:cNvPicPr>
            <a:picLocks noChangeAspect="1"/>
          </p:cNvPicPr>
          <p:nvPr/>
        </p:nvPicPr>
        <p:blipFill>
          <a:blip r:embed="rId2"/>
          <a:stretch>
            <a:fillRect/>
          </a:stretch>
        </p:blipFill>
        <p:spPr>
          <a:xfrm>
            <a:off x="15103676" y="7468577"/>
            <a:ext cx="2824451" cy="2042295"/>
          </a:xfrm>
          <a:prstGeom prst="rect">
            <a:avLst/>
          </a:prstGeom>
        </p:spPr>
      </p:pic>
    </p:spTree>
    <p:extLst>
      <p:ext uri="{BB962C8B-B14F-4D97-AF65-F5344CB8AC3E}">
        <p14:creationId xmlns:p14="http://schemas.microsoft.com/office/powerpoint/2010/main" val="296833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64050" y="1362694"/>
            <a:ext cx="8595623" cy="830997"/>
          </a:xfrm>
          <a:prstGeom prst="rect">
            <a:avLst/>
          </a:prstGeom>
        </p:spPr>
        <p:txBody>
          <a:bodyPr wrap="none">
            <a:spAutoFit/>
          </a:bodyPr>
          <a:lstStyle/>
          <a:p>
            <a:r>
              <a:rPr lang="en-GB" sz="4800"/>
              <a:t>A Culture of Safeguarding</a:t>
            </a:r>
          </a:p>
        </p:txBody>
      </p:sp>
      <p:sp>
        <p:nvSpPr>
          <p:cNvPr id="6" name="Content Placeholder 2"/>
          <p:cNvSpPr txBox="1">
            <a:spLocks/>
          </p:cNvSpPr>
          <p:nvPr/>
        </p:nvSpPr>
        <p:spPr>
          <a:xfrm>
            <a:off x="4222723" y="2768277"/>
            <a:ext cx="10968024" cy="6857550"/>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9600" kern="1200">
                <a:solidFill>
                  <a:srgbClr val="707070"/>
                </a:solidFill>
                <a:latin typeface="Trebuchet MS" panose="020B0603020202020204"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b">
              <a:buFont typeface="Wingdings" panose="05000000000000000000" pitchFamily="2" charset="2"/>
              <a:buChar char="§"/>
            </a:pPr>
            <a:r>
              <a:rPr lang="en-GB" sz="4400">
                <a:latin typeface="Montserrat Bold" panose="020B0604020202020204" charset="0"/>
              </a:rPr>
              <a:t> A focus on student wellbeing</a:t>
            </a:r>
            <a:endParaRPr lang="en-US"/>
          </a:p>
          <a:p>
            <a:pPr fontAlgn="b">
              <a:buFont typeface="Wingdings" panose="05000000000000000000" pitchFamily="2" charset="2"/>
              <a:buChar char="§"/>
            </a:pPr>
            <a:r>
              <a:rPr lang="en-GB" sz="4400">
                <a:latin typeface="Montserrat Bold"/>
              </a:rPr>
              <a:t> A dedicated Inclusion Team</a:t>
            </a:r>
          </a:p>
          <a:p>
            <a:pPr fontAlgn="b">
              <a:buFont typeface="Wingdings" panose="05000000000000000000" pitchFamily="2" charset="2"/>
              <a:buChar char="§"/>
            </a:pPr>
            <a:r>
              <a:rPr lang="en-GB" sz="4400">
                <a:latin typeface="Montserrat Bold"/>
              </a:rPr>
              <a:t> Recognition of the importance of working closely with families</a:t>
            </a:r>
            <a:endParaRPr lang="en-GB" sz="4400">
              <a:latin typeface="Montserrat Bold" panose="020B0604020202020204" charset="0"/>
            </a:endParaRPr>
          </a:p>
          <a:p>
            <a:pPr>
              <a:buFont typeface="Wingdings" panose="05000000000000000000" pitchFamily="2" charset="2"/>
              <a:buChar char="§"/>
            </a:pPr>
            <a:r>
              <a:rPr lang="en-GB" sz="4400">
                <a:latin typeface="Montserrat Bold"/>
              </a:rPr>
              <a:t> Any concerns can be raised anonymously using the </a:t>
            </a:r>
            <a:r>
              <a:rPr lang="en-GB" sz="4400">
                <a:latin typeface="Montserrat Bold"/>
                <a:hlinkClick r:id="rId2"/>
              </a:rPr>
              <a:t>safe@raynespark.merton.sch.uk</a:t>
            </a:r>
            <a:r>
              <a:rPr lang="en-GB" sz="4400">
                <a:latin typeface="Montserrat Bold"/>
              </a:rPr>
              <a:t> email address</a:t>
            </a:r>
          </a:p>
          <a:p>
            <a:endParaRPr lang="en-GB"/>
          </a:p>
        </p:txBody>
      </p:sp>
    </p:spTree>
    <p:extLst>
      <p:ext uri="{BB962C8B-B14F-4D97-AF65-F5344CB8AC3E}">
        <p14:creationId xmlns:p14="http://schemas.microsoft.com/office/powerpoint/2010/main" val="287852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stodio | Stanford Impact Labs">
            <a:extLst>
              <a:ext uri="{FF2B5EF4-FFF2-40B4-BE49-F238E27FC236}">
                <a16:creationId xmlns:a16="http://schemas.microsoft.com/office/drawing/2014/main" id="{11DA441D-4AFC-46B2-4A88-847E5E7E803B}"/>
              </a:ext>
            </a:extLst>
          </p:cNvPr>
          <p:cNvPicPr>
            <a:picLocks noChangeAspect="1"/>
          </p:cNvPicPr>
          <p:nvPr/>
        </p:nvPicPr>
        <p:blipFill>
          <a:blip r:embed="rId2"/>
          <a:stretch>
            <a:fillRect/>
          </a:stretch>
        </p:blipFill>
        <p:spPr>
          <a:xfrm>
            <a:off x="11919608" y="3068328"/>
            <a:ext cx="5098198" cy="5112137"/>
          </a:xfrm>
          <a:prstGeom prst="rect">
            <a:avLst/>
          </a:prstGeom>
        </p:spPr>
      </p:pic>
      <p:sp>
        <p:nvSpPr>
          <p:cNvPr id="4" name="TextBox 3">
            <a:extLst>
              <a:ext uri="{FF2B5EF4-FFF2-40B4-BE49-F238E27FC236}">
                <a16:creationId xmlns:a16="http://schemas.microsoft.com/office/drawing/2014/main" id="{6BD173BC-8F56-96BE-9FE2-BB1CFC76E90F}"/>
              </a:ext>
            </a:extLst>
          </p:cNvPr>
          <p:cNvSpPr txBox="1"/>
          <p:nvPr/>
        </p:nvSpPr>
        <p:spPr>
          <a:xfrm>
            <a:off x="2353456" y="974361"/>
            <a:ext cx="10538085" cy="1015663"/>
          </a:xfrm>
          <a:prstGeom prst="rect">
            <a:avLst/>
          </a:prstGeom>
          <a:noFill/>
        </p:spPr>
        <p:txBody>
          <a:bodyPr wrap="square" lIns="91440" tIns="45720" rIns="91440" bIns="45720" rtlCol="0" anchor="t">
            <a:spAutoFit/>
          </a:bodyPr>
          <a:lstStyle/>
          <a:p>
            <a:r>
              <a:rPr lang="en-GB" sz="6000"/>
              <a:t>Online Safety</a:t>
            </a:r>
          </a:p>
        </p:txBody>
      </p:sp>
      <p:sp>
        <p:nvSpPr>
          <p:cNvPr id="7" name="Content Placeholder 2">
            <a:extLst>
              <a:ext uri="{FF2B5EF4-FFF2-40B4-BE49-F238E27FC236}">
                <a16:creationId xmlns:a16="http://schemas.microsoft.com/office/drawing/2014/main" id="{A2FDF92E-F0E8-932D-B07F-D9C106692105}"/>
              </a:ext>
            </a:extLst>
          </p:cNvPr>
          <p:cNvSpPr txBox="1">
            <a:spLocks/>
          </p:cNvSpPr>
          <p:nvPr/>
        </p:nvSpPr>
        <p:spPr>
          <a:xfrm>
            <a:off x="1921483" y="2813997"/>
            <a:ext cx="8453424" cy="6857550"/>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9600" kern="1200">
                <a:solidFill>
                  <a:srgbClr val="707070"/>
                </a:solidFill>
                <a:latin typeface="Trebuchet MS" panose="020B0603020202020204"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b">
              <a:buFont typeface="Wingdings" panose="05000000000000000000" pitchFamily="2" charset="2"/>
              <a:buChar char="§"/>
            </a:pPr>
            <a:r>
              <a:rPr lang="en-GB" sz="4400">
                <a:latin typeface="Montserrat Bold"/>
              </a:rPr>
              <a:t> Mr Nash will share a video on the website with details of the </a:t>
            </a:r>
            <a:r>
              <a:rPr lang="en-GB" sz="4400" err="1">
                <a:latin typeface="Montserrat Bold"/>
              </a:rPr>
              <a:t>Qustodio</a:t>
            </a:r>
            <a:r>
              <a:rPr lang="en-GB" sz="4400">
                <a:latin typeface="Montserrat Bold"/>
              </a:rPr>
              <a:t> app </a:t>
            </a:r>
          </a:p>
          <a:p>
            <a:pPr>
              <a:buFont typeface="Wingdings" panose="05000000000000000000" pitchFamily="2" charset="2"/>
              <a:buChar char="§"/>
            </a:pPr>
            <a:r>
              <a:rPr lang="en-GB" sz="4400">
                <a:latin typeface="Montserrat Bold"/>
              </a:rPr>
              <a:t> Designed to support parents in keeping their children safe online</a:t>
            </a:r>
          </a:p>
          <a:p>
            <a:endParaRPr lang="en-GB"/>
          </a:p>
        </p:txBody>
      </p:sp>
    </p:spTree>
    <p:extLst>
      <p:ext uri="{BB962C8B-B14F-4D97-AF65-F5344CB8AC3E}">
        <p14:creationId xmlns:p14="http://schemas.microsoft.com/office/powerpoint/2010/main" val="17727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46680" y="762849"/>
            <a:ext cx="8015336" cy="830997"/>
          </a:xfrm>
          <a:prstGeom prst="rect">
            <a:avLst/>
          </a:prstGeom>
        </p:spPr>
        <p:txBody>
          <a:bodyPr wrap="none" lIns="91440" tIns="45720" rIns="91440" bIns="45720" anchor="t">
            <a:spAutoFit/>
          </a:bodyPr>
          <a:lstStyle/>
          <a:p>
            <a:r>
              <a:rPr lang="en-GB" sz="4800"/>
              <a:t>KS3 (Yrs 7-9) Curriculum</a:t>
            </a:r>
          </a:p>
        </p:txBody>
      </p:sp>
      <p:graphicFrame>
        <p:nvGraphicFramePr>
          <p:cNvPr id="7" name="Table 6"/>
          <p:cNvGraphicFramePr>
            <a:graphicFrameLocks noGrp="1"/>
          </p:cNvGraphicFramePr>
          <p:nvPr>
            <p:extLst>
              <p:ext uri="{D42A27DB-BD31-4B8C-83A1-F6EECF244321}">
                <p14:modId xmlns:p14="http://schemas.microsoft.com/office/powerpoint/2010/main" val="2449212358"/>
              </p:ext>
            </p:extLst>
          </p:nvPr>
        </p:nvGraphicFramePr>
        <p:xfrm>
          <a:off x="2253135" y="1908639"/>
          <a:ext cx="12112439" cy="7934687"/>
        </p:xfrm>
        <a:graphic>
          <a:graphicData uri="http://schemas.openxmlformats.org/drawingml/2006/table">
            <a:tbl>
              <a:tblPr firstRow="1" firstCol="1" bandRow="1"/>
              <a:tblGrid>
                <a:gridCol w="5785044">
                  <a:extLst>
                    <a:ext uri="{9D8B030D-6E8A-4147-A177-3AD203B41FA5}">
                      <a16:colId xmlns:a16="http://schemas.microsoft.com/office/drawing/2014/main" val="840792632"/>
                    </a:ext>
                  </a:extLst>
                </a:gridCol>
                <a:gridCol w="2711740">
                  <a:extLst>
                    <a:ext uri="{9D8B030D-6E8A-4147-A177-3AD203B41FA5}">
                      <a16:colId xmlns:a16="http://schemas.microsoft.com/office/drawing/2014/main" val="4165576983"/>
                    </a:ext>
                  </a:extLst>
                </a:gridCol>
                <a:gridCol w="3615655">
                  <a:extLst>
                    <a:ext uri="{9D8B030D-6E8A-4147-A177-3AD203B41FA5}">
                      <a16:colId xmlns:a16="http://schemas.microsoft.com/office/drawing/2014/main" val="2477435889"/>
                    </a:ext>
                  </a:extLst>
                </a:gridCol>
              </a:tblGrid>
              <a:tr h="555477">
                <a:tc>
                  <a:txBody>
                    <a:bodyPr/>
                    <a:lstStyle/>
                    <a:p>
                      <a:pPr algn="ctr">
                        <a:lnSpc>
                          <a:spcPct val="115000"/>
                        </a:lnSpc>
                        <a:spcAft>
                          <a:spcPts val="0"/>
                        </a:spcAft>
                      </a:pPr>
                      <a:r>
                        <a:rPr lang="en-GB" sz="2000" b="1">
                          <a:solidFill>
                            <a:srgbClr val="FFFFFF"/>
                          </a:solidFill>
                          <a:effectLst/>
                          <a:latin typeface="Montserrat Bold"/>
                          <a:ea typeface="Times New Roman" panose="02020603050405020304" pitchFamily="18" charset="0"/>
                          <a:cs typeface="Times New Roman"/>
                        </a:rPr>
                        <a:t>Subject</a:t>
                      </a:r>
                      <a:endParaRPr lang="en-GB" sz="20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2000" b="1">
                          <a:solidFill>
                            <a:srgbClr val="FFFFFF"/>
                          </a:solidFill>
                          <a:effectLst/>
                          <a:latin typeface="Montserrat Bold"/>
                          <a:ea typeface="Times New Roman" panose="02020603050405020304" pitchFamily="18" charset="0"/>
                          <a:cs typeface="Times New Roman"/>
                        </a:rPr>
                        <a:t>Periods</a:t>
                      </a:r>
                      <a:endParaRPr lang="en-GB" sz="20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2000" b="1">
                          <a:solidFill>
                            <a:srgbClr val="FFFFFF"/>
                          </a:solidFill>
                          <a:effectLst/>
                          <a:latin typeface="Montserrat Bold"/>
                          <a:ea typeface="Times New Roman" panose="02020603050405020304" pitchFamily="18" charset="0"/>
                          <a:cs typeface="Times New Roman"/>
                        </a:rPr>
                        <a:t>Minutes</a:t>
                      </a:r>
                      <a:endParaRPr lang="en-GB" sz="20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233677476"/>
                  </a:ext>
                </a:extLst>
              </a:tr>
              <a:tr h="536046">
                <a:tc>
                  <a:txBody>
                    <a:bodyPr/>
                    <a:lstStyle/>
                    <a:p>
                      <a:pPr algn="l">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Maths</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4</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240</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089968"/>
                  </a:ext>
                </a:extLst>
              </a:tr>
              <a:tr h="536046">
                <a:tc>
                  <a:txBody>
                    <a:bodyPr/>
                    <a:lstStyle/>
                    <a:p>
                      <a:pPr algn="l">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English</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4</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240</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256550"/>
                  </a:ext>
                </a:extLst>
              </a:tr>
              <a:tr h="536046">
                <a:tc>
                  <a:txBody>
                    <a:bodyPr/>
                    <a:lstStyle/>
                    <a:p>
                      <a:pPr algn="l">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Science</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4</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240</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595966"/>
                  </a:ext>
                </a:extLst>
              </a:tr>
              <a:tr h="536046">
                <a:tc>
                  <a:txBody>
                    <a:bodyPr/>
                    <a:lstStyle/>
                    <a:p>
                      <a:pPr algn="l">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PE</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2</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120</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542775"/>
                  </a:ext>
                </a:extLst>
              </a:tr>
              <a:tr h="536046">
                <a:tc>
                  <a:txBody>
                    <a:bodyPr/>
                    <a:lstStyle/>
                    <a:p>
                      <a:pPr algn="l">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DT</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1</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60</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532854"/>
                  </a:ext>
                </a:extLst>
              </a:tr>
              <a:tr h="536046">
                <a:tc>
                  <a:txBody>
                    <a:bodyPr/>
                    <a:lstStyle/>
                    <a:p>
                      <a:pPr algn="l">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Geography</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2</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120</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934401"/>
                  </a:ext>
                </a:extLst>
              </a:tr>
              <a:tr h="536046">
                <a:tc>
                  <a:txBody>
                    <a:bodyPr/>
                    <a:lstStyle/>
                    <a:p>
                      <a:pPr algn="l">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History</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2</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120</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6423"/>
                  </a:ext>
                </a:extLst>
              </a:tr>
              <a:tr h="536046">
                <a:tc>
                  <a:txBody>
                    <a:bodyPr/>
                    <a:lstStyle/>
                    <a:p>
                      <a:pPr algn="l">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MFL (French/Spanish)</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2</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120</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697194"/>
                  </a:ext>
                </a:extLst>
              </a:tr>
              <a:tr h="536046">
                <a:tc>
                  <a:txBody>
                    <a:bodyPr/>
                    <a:lstStyle/>
                    <a:p>
                      <a:pPr algn="l">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Computer Science / ICT</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1</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60</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469937"/>
                  </a:ext>
                </a:extLst>
              </a:tr>
              <a:tr h="536046">
                <a:tc>
                  <a:txBody>
                    <a:bodyPr/>
                    <a:lstStyle/>
                    <a:p>
                      <a:pPr algn="l">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Art</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1</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60</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098036"/>
                  </a:ext>
                </a:extLst>
              </a:tr>
              <a:tr h="536046">
                <a:tc>
                  <a:txBody>
                    <a:bodyPr/>
                    <a:lstStyle/>
                    <a:p>
                      <a:pPr algn="l">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Dance / Drama / Music (Rotation)</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1</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60</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813248"/>
                  </a:ext>
                </a:extLst>
              </a:tr>
              <a:tr h="536046">
                <a:tc>
                  <a:txBody>
                    <a:bodyPr/>
                    <a:lstStyle/>
                    <a:p>
                      <a:pPr lvl="0" algn="l">
                        <a:lnSpc>
                          <a:spcPct val="114999"/>
                        </a:lnSpc>
                        <a:spcAft>
                          <a:spcPts val="0"/>
                        </a:spcAft>
                        <a:buNone/>
                      </a:pPr>
                      <a:r>
                        <a:rPr lang="en-GB" sz="2800">
                          <a:solidFill>
                            <a:srgbClr val="000000"/>
                          </a:solidFill>
                          <a:effectLst/>
                          <a:latin typeface="Montserrat Bold"/>
                          <a:ea typeface="Calibri"/>
                          <a:cs typeface="Times New Roman"/>
                        </a:rPr>
                        <a:t>Religious Education</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gn="ctr">
                        <a:lnSpc>
                          <a:spcPct val="114999"/>
                        </a:lnSpc>
                        <a:spcAft>
                          <a:spcPts val="0"/>
                        </a:spcAft>
                        <a:buNone/>
                      </a:pPr>
                      <a:r>
                        <a:rPr lang="en-GB" sz="2800">
                          <a:solidFill>
                            <a:srgbClr val="000000"/>
                          </a:solidFill>
                          <a:effectLst/>
                          <a:latin typeface="Montserrat Bold"/>
                          <a:ea typeface="Calibri"/>
                          <a:cs typeface="Times New Roman"/>
                        </a:rPr>
                        <a:t>1</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gn="ctr">
                        <a:lnSpc>
                          <a:spcPct val="114999"/>
                        </a:lnSpc>
                        <a:spcAft>
                          <a:spcPts val="0"/>
                        </a:spcAft>
                        <a:buNone/>
                      </a:pPr>
                      <a:r>
                        <a:rPr lang="en-GB" sz="2800">
                          <a:solidFill>
                            <a:srgbClr val="000000"/>
                          </a:solidFill>
                          <a:effectLst/>
                          <a:latin typeface="Montserrat Bold"/>
                          <a:ea typeface="Calibri"/>
                          <a:cs typeface="Times New Roman"/>
                        </a:rPr>
                        <a:t>60</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4272164455"/>
                  </a:ext>
                </a:extLst>
              </a:tr>
              <a:tr h="536046">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Totals</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25</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rgbClr val="000000"/>
                          </a:solidFill>
                          <a:effectLst/>
                          <a:latin typeface="Montserrat Bold"/>
                          <a:ea typeface="Times New Roman" panose="02020603050405020304" pitchFamily="18" charset="0"/>
                          <a:cs typeface="Times New Roman"/>
                        </a:rPr>
                        <a:t>1500</a:t>
                      </a:r>
                      <a:endParaRPr lang="en-GB" sz="2800">
                        <a:effectLst/>
                        <a:latin typeface="Montserrat Bol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698128"/>
                  </a:ext>
                </a:extLst>
              </a:tr>
            </a:tbl>
          </a:graphicData>
        </a:graphic>
      </p:graphicFrame>
    </p:spTree>
    <p:extLst>
      <p:ext uri="{BB962C8B-B14F-4D97-AF65-F5344CB8AC3E}">
        <p14:creationId xmlns:p14="http://schemas.microsoft.com/office/powerpoint/2010/main" val="2139145927"/>
      </p:ext>
    </p:extLst>
  </p:cSld>
  <p:clrMapOvr>
    <a:masterClrMapping/>
  </p:clrMapOvr>
</p:sld>
</file>

<file path=ppt/theme/theme1.xml><?xml version="1.0" encoding="utf-8"?>
<a:theme xmlns:a="http://schemas.openxmlformats.org/drawingml/2006/main" name="Office Theme">
  <a:themeElements>
    <a:clrScheme name="RPHS">
      <a:dk1>
        <a:srgbClr val="7F7F7F"/>
      </a:dk1>
      <a:lt1>
        <a:sysClr val="window" lastClr="FFFFFF"/>
      </a:lt1>
      <a:dk2>
        <a:srgbClr val="1F497D"/>
      </a:dk2>
      <a:lt2>
        <a:srgbClr val="FFFFFF"/>
      </a:lt2>
      <a:accent1>
        <a:srgbClr val="4F81BD"/>
      </a:accent1>
      <a:accent2>
        <a:srgbClr val="595959"/>
      </a:accent2>
      <a:accent3>
        <a:srgbClr val="000000"/>
      </a:accent3>
      <a:accent4>
        <a:srgbClr val="C00000"/>
      </a:accent4>
      <a:accent5>
        <a:srgbClr val="8064A2"/>
      </a:accent5>
      <a:accent6>
        <a:srgbClr val="FFFF00"/>
      </a:accent6>
      <a:hlink>
        <a:srgbClr val="0000FF"/>
      </a:hlink>
      <a:folHlink>
        <a:srgbClr val="800080"/>
      </a:folHlink>
    </a:clrScheme>
    <a:fontScheme name="RPHS 2023">
      <a:majorFont>
        <a:latin typeface="Montserrat Classic Bold"/>
        <a:ea typeface=""/>
        <a:cs typeface=""/>
      </a:majorFont>
      <a:minorFont>
        <a:latin typeface="Montserra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PHS template PPT 2023" id="{D5CC88F3-D9D0-4397-AF8C-5346CD9EF8F5}" vid="{E64EC602-9ED0-40C9-9234-33619DB85B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5F61ED4B383243B95583B7176FA5C1" ma:contentTypeVersion="15" ma:contentTypeDescription="Create a new document." ma:contentTypeScope="" ma:versionID="f00e8868c54e2f4fe8c739cb74e1d092">
  <xsd:schema xmlns:xsd="http://www.w3.org/2001/XMLSchema" xmlns:xs="http://www.w3.org/2001/XMLSchema" xmlns:p="http://schemas.microsoft.com/office/2006/metadata/properties" xmlns:ns2="76815047-6ac0-47f7-97b8-e9db3aca47bc" xmlns:ns3="b48d44d8-25ea-4382-906c-dc4e3fc0ccdf" targetNamespace="http://schemas.microsoft.com/office/2006/metadata/properties" ma:root="true" ma:fieldsID="04bff58ea8454e85d36c967258b16316" ns2:_="" ns3:_="">
    <xsd:import namespace="76815047-6ac0-47f7-97b8-e9db3aca47bc"/>
    <xsd:import namespace="b48d44d8-25ea-4382-906c-dc4e3fc0cc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15047-6ac0-47f7-97b8-e9db3aca47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a79237c-90d8-49c8-958e-d658932c7f9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8d44d8-25ea-4382-906c-dc4e3fc0ccd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c4e0885-714e-496e-b954-a2ab8cc9eb9b}" ma:internalName="TaxCatchAll" ma:showField="CatchAllData" ma:web="b48d44d8-25ea-4382-906c-dc4e3fc0ccd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6815047-6ac0-47f7-97b8-e9db3aca47bc">
      <Terms xmlns="http://schemas.microsoft.com/office/infopath/2007/PartnerControls"/>
    </lcf76f155ced4ddcb4097134ff3c332f>
    <TaxCatchAll xmlns="b48d44d8-25ea-4382-906c-dc4e3fc0ccdf" xsi:nil="true"/>
  </documentManagement>
</p:properties>
</file>

<file path=customXml/itemProps1.xml><?xml version="1.0" encoding="utf-8"?>
<ds:datastoreItem xmlns:ds="http://schemas.openxmlformats.org/officeDocument/2006/customXml" ds:itemID="{19C9FED3-31EC-4CBC-9BF7-0B15F44E66E5}">
  <ds:schemaRefs>
    <ds:schemaRef ds:uri="http://schemas.microsoft.com/sharepoint/v3/contenttype/forms"/>
  </ds:schemaRefs>
</ds:datastoreItem>
</file>

<file path=customXml/itemProps2.xml><?xml version="1.0" encoding="utf-8"?>
<ds:datastoreItem xmlns:ds="http://schemas.openxmlformats.org/officeDocument/2006/customXml" ds:itemID="{6B847F51-3A64-449A-B5C5-E4F316F8185F}">
  <ds:schemaRefs>
    <ds:schemaRef ds:uri="76815047-6ac0-47f7-97b8-e9db3aca47bc"/>
    <ds:schemaRef ds:uri="b48d44d8-25ea-4382-906c-dc4e3fc0cc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11DC0B-C4D9-4859-8C79-B6AF3675C9C9}">
  <ds:schemaRefs>
    <ds:schemaRef ds:uri="76815047-6ac0-47f7-97b8-e9db3aca47bc"/>
    <ds:schemaRef ds:uri="b48d44d8-25ea-4382-906c-dc4e3fc0cc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RPHS template PPT 2023</Template>
  <Application>Microsoft Office PowerPoint</Application>
  <PresentationFormat>Custom</PresentationFormat>
  <Slides>17</Slides>
  <Notes>5</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Thursday 18th September 2025</vt:lpstr>
      <vt:lpstr>PowerPoint Presentation</vt:lpstr>
      <vt:lpstr>PowerPoint Presentation</vt:lpstr>
      <vt:lpstr>In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Key Dates KS3 </vt:lpstr>
      <vt:lpstr>Thank you!</vt:lpstr>
    </vt:vector>
  </TitlesOfParts>
  <Company>Raynes Park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Kingsford</dc:creator>
  <cp:revision>9</cp:revision>
  <dcterms:created xsi:type="dcterms:W3CDTF">2024-03-22T11:32:36Z</dcterms:created>
  <dcterms:modified xsi:type="dcterms:W3CDTF">2025-09-19T14:33:23Z</dcterms:modified>
  <dc:identifier>DAFpKvWK82s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0x010100A55F61ED4B383243B95583B7176FA5C1</vt:lpwstr>
  </property>
  <property fmtid="{D5CDD505-2E9C-101B-9397-08002B2CF9AE}" pid="3" name="MediaServiceImageTags">
    <vt:lpwstr/>
  </property>
</Properties>
</file>